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307" r:id="rId2"/>
    <p:sldId id="332" r:id="rId3"/>
    <p:sldId id="334" r:id="rId4"/>
    <p:sldId id="320" r:id="rId5"/>
    <p:sldId id="329" r:id="rId6"/>
    <p:sldId id="330" r:id="rId7"/>
    <p:sldId id="333" r:id="rId8"/>
    <p:sldId id="323" r:id="rId9"/>
    <p:sldId id="335" r:id="rId10"/>
    <p:sldId id="336" r:id="rId11"/>
    <p:sldId id="309" r:id="rId12"/>
    <p:sldId id="325" r:id="rId13"/>
    <p:sldId id="326" r:id="rId14"/>
    <p:sldId id="327" r:id="rId15"/>
    <p:sldId id="33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A8B"/>
    <a:srgbClr val="EC8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/>
    <p:restoredTop sz="94614"/>
  </p:normalViewPr>
  <p:slideViewPr>
    <p:cSldViewPr>
      <p:cViewPr>
        <p:scale>
          <a:sx n="80" d="100"/>
          <a:sy n="80" d="100"/>
        </p:scale>
        <p:origin x="1456" y="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D3CD82-8A63-42F9-A878-0A62C19B54A5}" type="datetimeFigureOut">
              <a:rPr lang="en-IN"/>
              <a:pPr>
                <a:defRPr/>
              </a:pPr>
              <a:t>02/09/18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DC36F5-3F90-4C80-B3CB-387D7FF1123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0782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*Trying to get figures that are accurate</a:t>
            </a:r>
            <a:r>
              <a:rPr lang="en-US" baseline="0" dirty="0" smtClean="0"/>
              <a:t> from reliable sources. Will put this 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36F5-3F90-4C80-B3CB-387D7FF11235}" type="slidenum">
              <a:rPr lang="en-IN" smtClean="0"/>
              <a:pPr>
                <a:defRPr/>
              </a:pPr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6150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1" y="4400549"/>
            <a:ext cx="5486399" cy="360045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indent="-342900" algn="ctr">
              <a:spcBef>
                <a:spcPts val="800"/>
              </a:spcBef>
              <a:buSzPct val="25000"/>
              <a:buNone/>
            </a:pPr>
            <a:r>
              <a:rPr lang="en-GB" sz="1200" dirty="0">
                <a:solidFill>
                  <a:srgbClr val="943B91"/>
                </a:solidFill>
              </a:rPr>
              <a:t>Available for free in 11 languages</a:t>
            </a:r>
          </a:p>
          <a:p>
            <a:pPr lvl="0" indent="-342900" algn="ctr">
              <a:spcBef>
                <a:spcPts val="800"/>
              </a:spcBef>
              <a:buSzPct val="25000"/>
              <a:buNone/>
            </a:pPr>
            <a:r>
              <a:rPr lang="en-GB" sz="1200" dirty="0">
                <a:solidFill>
                  <a:srgbClr val="943B91"/>
                </a:solidFill>
              </a:rPr>
              <a:t>On Google Play</a:t>
            </a:r>
          </a:p>
          <a:p>
            <a:pPr lvl="0" indent="-342900" algn="ctr">
              <a:spcBef>
                <a:spcPts val="800"/>
              </a:spcBef>
              <a:buSzPct val="25000"/>
              <a:buNone/>
            </a:pPr>
            <a:r>
              <a:rPr lang="en-GB" sz="1200" dirty="0">
                <a:solidFill>
                  <a:srgbClr val="943B91"/>
                </a:solidFill>
              </a:rPr>
              <a:t>  Help your child learn </a:t>
            </a:r>
          </a:p>
          <a:p>
            <a:pPr lvl="0" indent="-342900" algn="ctr">
              <a:spcBef>
                <a:spcPts val="800"/>
              </a:spcBef>
              <a:buSzPct val="25000"/>
              <a:buNone/>
            </a:pPr>
            <a:r>
              <a:rPr lang="en-GB" sz="1200" dirty="0">
                <a:solidFill>
                  <a:srgbClr val="943B91"/>
                </a:solidFill>
              </a:rPr>
              <a:t>Personal Safety through</a:t>
            </a:r>
          </a:p>
          <a:p>
            <a:pPr lvl="0" indent="-342900" algn="ctr">
              <a:spcBef>
                <a:spcPts val="800"/>
              </a:spcBef>
              <a:buSzPct val="25000"/>
              <a:buNone/>
            </a:pPr>
            <a:r>
              <a:rPr lang="en-GB" sz="1200" dirty="0">
                <a:solidFill>
                  <a:srgbClr val="943B91"/>
                </a:solidFill>
              </a:rPr>
              <a:t>age appropriate stories</a:t>
            </a:r>
          </a:p>
          <a:p>
            <a:pPr lvl="0" indent="-342900" algn="ctr">
              <a:spcBef>
                <a:spcPts val="800"/>
              </a:spcBef>
              <a:buSzPct val="25000"/>
              <a:buNone/>
            </a:pPr>
            <a:endParaRPr lang="en-GB" sz="1200" b="0" i="0" u="none" strike="noStrike" cap="none" dirty="0">
              <a:solidFill>
                <a:srgbClr val="943B9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indent="-342900" algn="ctr">
              <a:spcBef>
                <a:spcPts val="800"/>
              </a:spcBef>
              <a:buClr>
                <a:srgbClr val="943B91"/>
              </a:buClr>
              <a:buSzPct val="25000"/>
              <a:buNone/>
            </a:pPr>
            <a:r>
              <a:rPr lang="en-US" sz="1200" dirty="0">
                <a:solidFill>
                  <a:srgbClr val="943B91"/>
                </a:solidFill>
              </a:rPr>
              <a:t>Participate in evolving a society</a:t>
            </a:r>
          </a:p>
          <a:p>
            <a:pPr lvl="0" indent="-342900" algn="ctr">
              <a:spcBef>
                <a:spcPts val="800"/>
              </a:spcBef>
              <a:buClr>
                <a:srgbClr val="943B91"/>
              </a:buClr>
              <a:buSzPct val="25000"/>
              <a:buNone/>
            </a:pPr>
            <a:r>
              <a:rPr lang="en-US" sz="1200" dirty="0">
                <a:solidFill>
                  <a:srgbClr val="943B91"/>
                </a:solidFill>
              </a:rPr>
              <a:t>where children are safe.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Shape 43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799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290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91250"/>
            <a:ext cx="9131300" cy="666750"/>
          </a:xfrm>
          <a:prstGeom prst="rect">
            <a:avLst/>
          </a:prstGeom>
          <a:solidFill>
            <a:srgbClr val="5D255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505200"/>
            <a:ext cx="9131300" cy="0"/>
          </a:xfrm>
          <a:prstGeom prst="line">
            <a:avLst/>
          </a:prstGeom>
          <a:ln w="38100">
            <a:solidFill>
              <a:srgbClr val="F79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66126" y="6269476"/>
            <a:ext cx="6707285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ln w="11430"/>
                <a:gradFill>
                  <a:gsLst>
                    <a:gs pos="0">
                      <a:srgbClr val="943B91">
                        <a:tint val="70000"/>
                        <a:satMod val="245000"/>
                      </a:srgbClr>
                    </a:gs>
                    <a:gs pos="75000">
                      <a:srgbClr val="943B9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43B9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Enfold Proactive Health Trust: Creating Safe Spaces</a:t>
            </a:r>
          </a:p>
        </p:txBody>
      </p:sp>
      <p:sp>
        <p:nvSpPr>
          <p:cNvPr id="7" name="Freeform 13"/>
          <p:cNvSpPr>
            <a:spLocks noChangeAspect="1" noEditPoints="1"/>
          </p:cNvSpPr>
          <p:nvPr/>
        </p:nvSpPr>
        <p:spPr bwMode="auto">
          <a:xfrm>
            <a:off x="7131050" y="341313"/>
            <a:ext cx="1676400" cy="1639887"/>
          </a:xfrm>
          <a:custGeom>
            <a:avLst/>
            <a:gdLst>
              <a:gd name="T0" fmla="*/ 501 w 1662"/>
              <a:gd name="T1" fmla="*/ 868 h 1622"/>
              <a:gd name="T2" fmla="*/ 550 w 1662"/>
              <a:gd name="T3" fmla="*/ 856 h 1622"/>
              <a:gd name="T4" fmla="*/ 1173 w 1662"/>
              <a:gd name="T5" fmla="*/ 310 h 1622"/>
              <a:gd name="T6" fmla="*/ 1133 w 1662"/>
              <a:gd name="T7" fmla="*/ 311 h 1622"/>
              <a:gd name="T8" fmla="*/ 1087 w 1662"/>
              <a:gd name="T9" fmla="*/ 344 h 1622"/>
              <a:gd name="T10" fmla="*/ 635 w 1662"/>
              <a:gd name="T11" fmla="*/ 284 h 1622"/>
              <a:gd name="T12" fmla="*/ 587 w 1662"/>
              <a:gd name="T13" fmla="*/ 263 h 1622"/>
              <a:gd name="T14" fmla="*/ 512 w 1662"/>
              <a:gd name="T15" fmla="*/ 291 h 1622"/>
              <a:gd name="T16" fmla="*/ 519 w 1662"/>
              <a:gd name="T17" fmla="*/ 308 h 1622"/>
              <a:gd name="T18" fmla="*/ 568 w 1662"/>
              <a:gd name="T19" fmla="*/ 333 h 1622"/>
              <a:gd name="T20" fmla="*/ 832 w 1662"/>
              <a:gd name="T21" fmla="*/ 650 h 1622"/>
              <a:gd name="T22" fmla="*/ 1065 w 1662"/>
              <a:gd name="T23" fmla="*/ 912 h 1622"/>
              <a:gd name="T24" fmla="*/ 1116 w 1662"/>
              <a:gd name="T25" fmla="*/ 912 h 1622"/>
              <a:gd name="T26" fmla="*/ 1174 w 1662"/>
              <a:gd name="T27" fmla="*/ 865 h 1622"/>
              <a:gd name="T28" fmla="*/ 1132 w 1662"/>
              <a:gd name="T29" fmla="*/ 864 h 1622"/>
              <a:gd name="T30" fmla="*/ 307 w 1662"/>
              <a:gd name="T31" fmla="*/ 209 h 1622"/>
              <a:gd name="T32" fmla="*/ 370 w 1662"/>
              <a:gd name="T33" fmla="*/ 179 h 1622"/>
              <a:gd name="T34" fmla="*/ 400 w 1662"/>
              <a:gd name="T35" fmla="*/ 115 h 1622"/>
              <a:gd name="T36" fmla="*/ 383 w 1662"/>
              <a:gd name="T37" fmla="*/ 46 h 1622"/>
              <a:gd name="T38" fmla="*/ 328 w 1662"/>
              <a:gd name="T39" fmla="*/ 5 h 1622"/>
              <a:gd name="T40" fmla="*/ 256 w 1662"/>
              <a:gd name="T41" fmla="*/ 8 h 1622"/>
              <a:gd name="T42" fmla="*/ 205 w 1662"/>
              <a:gd name="T43" fmla="*/ 54 h 1622"/>
              <a:gd name="T44" fmla="*/ 194 w 1662"/>
              <a:gd name="T45" fmla="*/ 126 h 1622"/>
              <a:gd name="T46" fmla="*/ 230 w 1662"/>
              <a:gd name="T47" fmla="*/ 185 h 1622"/>
              <a:gd name="T48" fmla="*/ 297 w 1662"/>
              <a:gd name="T49" fmla="*/ 209 h 1622"/>
              <a:gd name="T50" fmla="*/ 1404 w 1662"/>
              <a:gd name="T51" fmla="*/ 191 h 1622"/>
              <a:gd name="T52" fmla="*/ 1445 w 1662"/>
              <a:gd name="T53" fmla="*/ 135 h 1622"/>
              <a:gd name="T54" fmla="*/ 1441 w 1662"/>
              <a:gd name="T55" fmla="*/ 64 h 1622"/>
              <a:gd name="T56" fmla="*/ 1395 w 1662"/>
              <a:gd name="T57" fmla="*/ 12 h 1622"/>
              <a:gd name="T58" fmla="*/ 1324 w 1662"/>
              <a:gd name="T59" fmla="*/ 2 h 1622"/>
              <a:gd name="T60" fmla="*/ 1264 w 1662"/>
              <a:gd name="T61" fmla="*/ 38 h 1622"/>
              <a:gd name="T62" fmla="*/ 1241 w 1662"/>
              <a:gd name="T63" fmla="*/ 105 h 1622"/>
              <a:gd name="T64" fmla="*/ 1264 w 1662"/>
              <a:gd name="T65" fmla="*/ 171 h 1622"/>
              <a:gd name="T66" fmla="*/ 1324 w 1662"/>
              <a:gd name="T67" fmla="*/ 207 h 1622"/>
              <a:gd name="T68" fmla="*/ 495 w 1662"/>
              <a:gd name="T69" fmla="*/ 1235 h 1622"/>
              <a:gd name="T70" fmla="*/ 394 w 1662"/>
              <a:gd name="T71" fmla="*/ 1229 h 1622"/>
              <a:gd name="T72" fmla="*/ 487 w 1662"/>
              <a:gd name="T73" fmla="*/ 1294 h 1622"/>
              <a:gd name="T74" fmla="*/ 522 w 1662"/>
              <a:gd name="T75" fmla="*/ 1283 h 1622"/>
              <a:gd name="T76" fmla="*/ 550 w 1662"/>
              <a:gd name="T77" fmla="*/ 1338 h 1622"/>
              <a:gd name="T78" fmla="*/ 612 w 1662"/>
              <a:gd name="T79" fmla="*/ 1289 h 1622"/>
              <a:gd name="T80" fmla="*/ 575 w 1662"/>
              <a:gd name="T81" fmla="*/ 1235 h 1622"/>
              <a:gd name="T82" fmla="*/ 177 w 1662"/>
              <a:gd name="T83" fmla="*/ 1360 h 1622"/>
              <a:gd name="T84" fmla="*/ 196 w 1662"/>
              <a:gd name="T85" fmla="*/ 1284 h 1622"/>
              <a:gd name="T86" fmla="*/ 225 w 1662"/>
              <a:gd name="T87" fmla="*/ 1281 h 1622"/>
              <a:gd name="T88" fmla="*/ 248 w 1662"/>
              <a:gd name="T89" fmla="*/ 1338 h 1622"/>
              <a:gd name="T90" fmla="*/ 181 w 1662"/>
              <a:gd name="T91" fmla="*/ 1226 h 1622"/>
              <a:gd name="T92" fmla="*/ 125 w 1662"/>
              <a:gd name="T93" fmla="*/ 1301 h 1622"/>
              <a:gd name="T94" fmla="*/ 110 w 1662"/>
              <a:gd name="T95" fmla="*/ 1443 h 1622"/>
              <a:gd name="T96" fmla="*/ 141 w 1662"/>
              <a:gd name="T97" fmla="*/ 1571 h 1622"/>
              <a:gd name="T98" fmla="*/ 218 w 1662"/>
              <a:gd name="T99" fmla="*/ 1621 h 1622"/>
              <a:gd name="T100" fmla="*/ 292 w 1662"/>
              <a:gd name="T101" fmla="*/ 1603 h 1622"/>
              <a:gd name="T102" fmla="*/ 279 w 1662"/>
              <a:gd name="T103" fmla="*/ 1550 h 1622"/>
              <a:gd name="T104" fmla="*/ 222 w 1662"/>
              <a:gd name="T105" fmla="*/ 1556 h 1622"/>
              <a:gd name="T106" fmla="*/ 186 w 1662"/>
              <a:gd name="T107" fmla="*/ 1511 h 1622"/>
              <a:gd name="T108" fmla="*/ 318 w 1662"/>
              <a:gd name="T109" fmla="*/ 1436 h 1622"/>
              <a:gd name="T110" fmla="*/ 300 w 1662"/>
              <a:gd name="T111" fmla="*/ 1288 h 1622"/>
              <a:gd name="T112" fmla="*/ 240 w 1662"/>
              <a:gd name="T113" fmla="*/ 1222 h 1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662" h="1622">
                <a:moveTo>
                  <a:pt x="574" y="835"/>
                </a:moveTo>
                <a:lnTo>
                  <a:pt x="575" y="835"/>
                </a:lnTo>
                <a:lnTo>
                  <a:pt x="114" y="279"/>
                </a:lnTo>
                <a:lnTo>
                  <a:pt x="0" y="279"/>
                </a:lnTo>
                <a:lnTo>
                  <a:pt x="492" y="865"/>
                </a:lnTo>
                <a:lnTo>
                  <a:pt x="495" y="866"/>
                </a:lnTo>
                <a:lnTo>
                  <a:pt x="501" y="868"/>
                </a:lnTo>
                <a:lnTo>
                  <a:pt x="508" y="869"/>
                </a:lnTo>
                <a:lnTo>
                  <a:pt x="518" y="869"/>
                </a:lnTo>
                <a:lnTo>
                  <a:pt x="523" y="868"/>
                </a:lnTo>
                <a:lnTo>
                  <a:pt x="530" y="865"/>
                </a:lnTo>
                <a:lnTo>
                  <a:pt x="536" y="863"/>
                </a:lnTo>
                <a:lnTo>
                  <a:pt x="543" y="860"/>
                </a:lnTo>
                <a:lnTo>
                  <a:pt x="550" y="856"/>
                </a:lnTo>
                <a:lnTo>
                  <a:pt x="558" y="849"/>
                </a:lnTo>
                <a:lnTo>
                  <a:pt x="567" y="843"/>
                </a:lnTo>
                <a:lnTo>
                  <a:pt x="574" y="835"/>
                </a:lnTo>
                <a:close/>
                <a:moveTo>
                  <a:pt x="1174" y="309"/>
                </a:moveTo>
                <a:lnTo>
                  <a:pt x="1173" y="309"/>
                </a:lnTo>
                <a:lnTo>
                  <a:pt x="1173" y="309"/>
                </a:lnTo>
                <a:lnTo>
                  <a:pt x="1173" y="310"/>
                </a:lnTo>
                <a:lnTo>
                  <a:pt x="1174" y="310"/>
                </a:lnTo>
                <a:lnTo>
                  <a:pt x="1171" y="309"/>
                </a:lnTo>
                <a:lnTo>
                  <a:pt x="1165" y="308"/>
                </a:lnTo>
                <a:lnTo>
                  <a:pt x="1156" y="308"/>
                </a:lnTo>
                <a:lnTo>
                  <a:pt x="1146" y="308"/>
                </a:lnTo>
                <a:lnTo>
                  <a:pt x="1139" y="309"/>
                </a:lnTo>
                <a:lnTo>
                  <a:pt x="1133" y="311"/>
                </a:lnTo>
                <a:lnTo>
                  <a:pt x="1126" y="314"/>
                </a:lnTo>
                <a:lnTo>
                  <a:pt x="1119" y="317"/>
                </a:lnTo>
                <a:lnTo>
                  <a:pt x="1112" y="321"/>
                </a:lnTo>
                <a:lnTo>
                  <a:pt x="1105" y="326"/>
                </a:lnTo>
                <a:lnTo>
                  <a:pt x="1098" y="333"/>
                </a:lnTo>
                <a:lnTo>
                  <a:pt x="1090" y="341"/>
                </a:lnTo>
                <a:lnTo>
                  <a:pt x="1087" y="344"/>
                </a:lnTo>
                <a:lnTo>
                  <a:pt x="1088" y="345"/>
                </a:lnTo>
                <a:lnTo>
                  <a:pt x="1088" y="345"/>
                </a:lnTo>
                <a:lnTo>
                  <a:pt x="1550" y="901"/>
                </a:lnTo>
                <a:lnTo>
                  <a:pt x="1662" y="901"/>
                </a:lnTo>
                <a:lnTo>
                  <a:pt x="1174" y="309"/>
                </a:lnTo>
                <a:close/>
                <a:moveTo>
                  <a:pt x="641" y="291"/>
                </a:moveTo>
                <a:lnTo>
                  <a:pt x="635" y="284"/>
                </a:lnTo>
                <a:lnTo>
                  <a:pt x="627" y="279"/>
                </a:lnTo>
                <a:lnTo>
                  <a:pt x="621" y="275"/>
                </a:lnTo>
                <a:lnTo>
                  <a:pt x="614" y="270"/>
                </a:lnTo>
                <a:lnTo>
                  <a:pt x="607" y="268"/>
                </a:lnTo>
                <a:lnTo>
                  <a:pt x="600" y="266"/>
                </a:lnTo>
                <a:lnTo>
                  <a:pt x="594" y="264"/>
                </a:lnTo>
                <a:lnTo>
                  <a:pt x="587" y="263"/>
                </a:lnTo>
                <a:lnTo>
                  <a:pt x="574" y="263"/>
                </a:lnTo>
                <a:lnTo>
                  <a:pt x="561" y="265"/>
                </a:lnTo>
                <a:lnTo>
                  <a:pt x="550" y="268"/>
                </a:lnTo>
                <a:lnTo>
                  <a:pt x="539" y="274"/>
                </a:lnTo>
                <a:lnTo>
                  <a:pt x="529" y="279"/>
                </a:lnTo>
                <a:lnTo>
                  <a:pt x="520" y="284"/>
                </a:lnTo>
                <a:lnTo>
                  <a:pt x="512" y="291"/>
                </a:lnTo>
                <a:lnTo>
                  <a:pt x="505" y="297"/>
                </a:lnTo>
                <a:lnTo>
                  <a:pt x="495" y="306"/>
                </a:lnTo>
                <a:lnTo>
                  <a:pt x="492" y="310"/>
                </a:lnTo>
                <a:lnTo>
                  <a:pt x="494" y="309"/>
                </a:lnTo>
                <a:lnTo>
                  <a:pt x="500" y="308"/>
                </a:lnTo>
                <a:lnTo>
                  <a:pt x="508" y="308"/>
                </a:lnTo>
                <a:lnTo>
                  <a:pt x="519" y="308"/>
                </a:lnTo>
                <a:lnTo>
                  <a:pt x="526" y="309"/>
                </a:lnTo>
                <a:lnTo>
                  <a:pt x="532" y="311"/>
                </a:lnTo>
                <a:lnTo>
                  <a:pt x="540" y="314"/>
                </a:lnTo>
                <a:lnTo>
                  <a:pt x="546" y="317"/>
                </a:lnTo>
                <a:lnTo>
                  <a:pt x="554" y="321"/>
                </a:lnTo>
                <a:lnTo>
                  <a:pt x="560" y="326"/>
                </a:lnTo>
                <a:lnTo>
                  <a:pt x="568" y="333"/>
                </a:lnTo>
                <a:lnTo>
                  <a:pt x="574" y="341"/>
                </a:lnTo>
                <a:lnTo>
                  <a:pt x="779" y="587"/>
                </a:lnTo>
                <a:lnTo>
                  <a:pt x="832" y="523"/>
                </a:lnTo>
                <a:lnTo>
                  <a:pt x="641" y="291"/>
                </a:lnTo>
                <a:close/>
                <a:moveTo>
                  <a:pt x="1090" y="835"/>
                </a:moveTo>
                <a:lnTo>
                  <a:pt x="885" y="587"/>
                </a:lnTo>
                <a:lnTo>
                  <a:pt x="832" y="650"/>
                </a:lnTo>
                <a:lnTo>
                  <a:pt x="1021" y="877"/>
                </a:lnTo>
                <a:lnTo>
                  <a:pt x="1029" y="886"/>
                </a:lnTo>
                <a:lnTo>
                  <a:pt x="1036" y="892"/>
                </a:lnTo>
                <a:lnTo>
                  <a:pt x="1043" y="899"/>
                </a:lnTo>
                <a:lnTo>
                  <a:pt x="1051" y="904"/>
                </a:lnTo>
                <a:lnTo>
                  <a:pt x="1058" y="909"/>
                </a:lnTo>
                <a:lnTo>
                  <a:pt x="1065" y="912"/>
                </a:lnTo>
                <a:lnTo>
                  <a:pt x="1072" y="914"/>
                </a:lnTo>
                <a:lnTo>
                  <a:pt x="1079" y="915"/>
                </a:lnTo>
                <a:lnTo>
                  <a:pt x="1085" y="916"/>
                </a:lnTo>
                <a:lnTo>
                  <a:pt x="1092" y="917"/>
                </a:lnTo>
                <a:lnTo>
                  <a:pt x="1098" y="916"/>
                </a:lnTo>
                <a:lnTo>
                  <a:pt x="1105" y="915"/>
                </a:lnTo>
                <a:lnTo>
                  <a:pt x="1116" y="912"/>
                </a:lnTo>
                <a:lnTo>
                  <a:pt x="1127" y="908"/>
                </a:lnTo>
                <a:lnTo>
                  <a:pt x="1137" y="901"/>
                </a:lnTo>
                <a:lnTo>
                  <a:pt x="1147" y="895"/>
                </a:lnTo>
                <a:lnTo>
                  <a:pt x="1154" y="887"/>
                </a:lnTo>
                <a:lnTo>
                  <a:pt x="1161" y="881"/>
                </a:lnTo>
                <a:lnTo>
                  <a:pt x="1170" y="870"/>
                </a:lnTo>
                <a:lnTo>
                  <a:pt x="1174" y="865"/>
                </a:lnTo>
                <a:lnTo>
                  <a:pt x="1171" y="865"/>
                </a:lnTo>
                <a:lnTo>
                  <a:pt x="1167" y="868"/>
                </a:lnTo>
                <a:lnTo>
                  <a:pt x="1160" y="869"/>
                </a:lnTo>
                <a:lnTo>
                  <a:pt x="1150" y="869"/>
                </a:lnTo>
                <a:lnTo>
                  <a:pt x="1144" y="868"/>
                </a:lnTo>
                <a:lnTo>
                  <a:pt x="1138" y="866"/>
                </a:lnTo>
                <a:lnTo>
                  <a:pt x="1132" y="864"/>
                </a:lnTo>
                <a:lnTo>
                  <a:pt x="1124" y="861"/>
                </a:lnTo>
                <a:lnTo>
                  <a:pt x="1116" y="857"/>
                </a:lnTo>
                <a:lnTo>
                  <a:pt x="1108" y="850"/>
                </a:lnTo>
                <a:lnTo>
                  <a:pt x="1099" y="844"/>
                </a:lnTo>
                <a:lnTo>
                  <a:pt x="1090" y="835"/>
                </a:lnTo>
                <a:close/>
                <a:moveTo>
                  <a:pt x="297" y="209"/>
                </a:moveTo>
                <a:lnTo>
                  <a:pt x="307" y="209"/>
                </a:lnTo>
                <a:lnTo>
                  <a:pt x="317" y="207"/>
                </a:lnTo>
                <a:lnTo>
                  <a:pt x="328" y="204"/>
                </a:lnTo>
                <a:lnTo>
                  <a:pt x="338" y="201"/>
                </a:lnTo>
                <a:lnTo>
                  <a:pt x="346" y="197"/>
                </a:lnTo>
                <a:lnTo>
                  <a:pt x="355" y="191"/>
                </a:lnTo>
                <a:lnTo>
                  <a:pt x="363" y="185"/>
                </a:lnTo>
                <a:lnTo>
                  <a:pt x="370" y="179"/>
                </a:lnTo>
                <a:lnTo>
                  <a:pt x="378" y="171"/>
                </a:lnTo>
                <a:lnTo>
                  <a:pt x="383" y="163"/>
                </a:lnTo>
                <a:lnTo>
                  <a:pt x="388" y="155"/>
                </a:lnTo>
                <a:lnTo>
                  <a:pt x="393" y="145"/>
                </a:lnTo>
                <a:lnTo>
                  <a:pt x="396" y="135"/>
                </a:lnTo>
                <a:lnTo>
                  <a:pt x="399" y="126"/>
                </a:lnTo>
                <a:lnTo>
                  <a:pt x="400" y="115"/>
                </a:lnTo>
                <a:lnTo>
                  <a:pt x="401" y="105"/>
                </a:lnTo>
                <a:lnTo>
                  <a:pt x="400" y="94"/>
                </a:lnTo>
                <a:lnTo>
                  <a:pt x="399" y="83"/>
                </a:lnTo>
                <a:lnTo>
                  <a:pt x="396" y="74"/>
                </a:lnTo>
                <a:lnTo>
                  <a:pt x="393" y="64"/>
                </a:lnTo>
                <a:lnTo>
                  <a:pt x="388" y="54"/>
                </a:lnTo>
                <a:lnTo>
                  <a:pt x="383" y="46"/>
                </a:lnTo>
                <a:lnTo>
                  <a:pt x="378" y="38"/>
                </a:lnTo>
                <a:lnTo>
                  <a:pt x="370" y="31"/>
                </a:lnTo>
                <a:lnTo>
                  <a:pt x="363" y="24"/>
                </a:lnTo>
                <a:lnTo>
                  <a:pt x="355" y="18"/>
                </a:lnTo>
                <a:lnTo>
                  <a:pt x="346" y="12"/>
                </a:lnTo>
                <a:lnTo>
                  <a:pt x="338" y="8"/>
                </a:lnTo>
                <a:lnTo>
                  <a:pt x="328" y="5"/>
                </a:lnTo>
                <a:lnTo>
                  <a:pt x="317" y="2"/>
                </a:lnTo>
                <a:lnTo>
                  <a:pt x="307" y="0"/>
                </a:lnTo>
                <a:lnTo>
                  <a:pt x="297" y="0"/>
                </a:lnTo>
                <a:lnTo>
                  <a:pt x="286" y="0"/>
                </a:lnTo>
                <a:lnTo>
                  <a:pt x="275" y="2"/>
                </a:lnTo>
                <a:lnTo>
                  <a:pt x="265" y="5"/>
                </a:lnTo>
                <a:lnTo>
                  <a:pt x="256" y="8"/>
                </a:lnTo>
                <a:lnTo>
                  <a:pt x="247" y="12"/>
                </a:lnTo>
                <a:lnTo>
                  <a:pt x="238" y="18"/>
                </a:lnTo>
                <a:lnTo>
                  <a:pt x="230" y="24"/>
                </a:lnTo>
                <a:lnTo>
                  <a:pt x="223" y="31"/>
                </a:lnTo>
                <a:lnTo>
                  <a:pt x="216" y="38"/>
                </a:lnTo>
                <a:lnTo>
                  <a:pt x="210" y="46"/>
                </a:lnTo>
                <a:lnTo>
                  <a:pt x="205" y="54"/>
                </a:lnTo>
                <a:lnTo>
                  <a:pt x="201" y="64"/>
                </a:lnTo>
                <a:lnTo>
                  <a:pt x="197" y="74"/>
                </a:lnTo>
                <a:lnTo>
                  <a:pt x="194" y="83"/>
                </a:lnTo>
                <a:lnTo>
                  <a:pt x="193" y="94"/>
                </a:lnTo>
                <a:lnTo>
                  <a:pt x="192" y="105"/>
                </a:lnTo>
                <a:lnTo>
                  <a:pt x="193" y="115"/>
                </a:lnTo>
                <a:lnTo>
                  <a:pt x="194" y="126"/>
                </a:lnTo>
                <a:lnTo>
                  <a:pt x="197" y="135"/>
                </a:lnTo>
                <a:lnTo>
                  <a:pt x="201" y="145"/>
                </a:lnTo>
                <a:lnTo>
                  <a:pt x="205" y="155"/>
                </a:lnTo>
                <a:lnTo>
                  <a:pt x="210" y="163"/>
                </a:lnTo>
                <a:lnTo>
                  <a:pt x="216" y="171"/>
                </a:lnTo>
                <a:lnTo>
                  <a:pt x="223" y="179"/>
                </a:lnTo>
                <a:lnTo>
                  <a:pt x="230" y="185"/>
                </a:lnTo>
                <a:lnTo>
                  <a:pt x="238" y="191"/>
                </a:lnTo>
                <a:lnTo>
                  <a:pt x="247" y="197"/>
                </a:lnTo>
                <a:lnTo>
                  <a:pt x="256" y="201"/>
                </a:lnTo>
                <a:lnTo>
                  <a:pt x="265" y="204"/>
                </a:lnTo>
                <a:lnTo>
                  <a:pt x="275" y="207"/>
                </a:lnTo>
                <a:lnTo>
                  <a:pt x="286" y="209"/>
                </a:lnTo>
                <a:lnTo>
                  <a:pt x="297" y="209"/>
                </a:lnTo>
                <a:close/>
                <a:moveTo>
                  <a:pt x="1345" y="209"/>
                </a:moveTo>
                <a:lnTo>
                  <a:pt x="1355" y="209"/>
                </a:lnTo>
                <a:lnTo>
                  <a:pt x="1366" y="207"/>
                </a:lnTo>
                <a:lnTo>
                  <a:pt x="1376" y="204"/>
                </a:lnTo>
                <a:lnTo>
                  <a:pt x="1385" y="201"/>
                </a:lnTo>
                <a:lnTo>
                  <a:pt x="1395" y="197"/>
                </a:lnTo>
                <a:lnTo>
                  <a:pt x="1404" y="191"/>
                </a:lnTo>
                <a:lnTo>
                  <a:pt x="1411" y="185"/>
                </a:lnTo>
                <a:lnTo>
                  <a:pt x="1419" y="179"/>
                </a:lnTo>
                <a:lnTo>
                  <a:pt x="1425" y="171"/>
                </a:lnTo>
                <a:lnTo>
                  <a:pt x="1432" y="163"/>
                </a:lnTo>
                <a:lnTo>
                  <a:pt x="1437" y="155"/>
                </a:lnTo>
                <a:lnTo>
                  <a:pt x="1441" y="145"/>
                </a:lnTo>
                <a:lnTo>
                  <a:pt x="1445" y="135"/>
                </a:lnTo>
                <a:lnTo>
                  <a:pt x="1447" y="126"/>
                </a:lnTo>
                <a:lnTo>
                  <a:pt x="1449" y="115"/>
                </a:lnTo>
                <a:lnTo>
                  <a:pt x="1449" y="105"/>
                </a:lnTo>
                <a:lnTo>
                  <a:pt x="1449" y="94"/>
                </a:lnTo>
                <a:lnTo>
                  <a:pt x="1447" y="83"/>
                </a:lnTo>
                <a:lnTo>
                  <a:pt x="1445" y="74"/>
                </a:lnTo>
                <a:lnTo>
                  <a:pt x="1441" y="64"/>
                </a:lnTo>
                <a:lnTo>
                  <a:pt x="1437" y="54"/>
                </a:lnTo>
                <a:lnTo>
                  <a:pt x="1432" y="46"/>
                </a:lnTo>
                <a:lnTo>
                  <a:pt x="1425" y="38"/>
                </a:lnTo>
                <a:lnTo>
                  <a:pt x="1419" y="31"/>
                </a:lnTo>
                <a:lnTo>
                  <a:pt x="1411" y="24"/>
                </a:lnTo>
                <a:lnTo>
                  <a:pt x="1404" y="18"/>
                </a:lnTo>
                <a:lnTo>
                  <a:pt x="1395" y="12"/>
                </a:lnTo>
                <a:lnTo>
                  <a:pt x="1385" y="8"/>
                </a:lnTo>
                <a:lnTo>
                  <a:pt x="1376" y="5"/>
                </a:lnTo>
                <a:lnTo>
                  <a:pt x="1366" y="2"/>
                </a:lnTo>
                <a:lnTo>
                  <a:pt x="1355" y="0"/>
                </a:lnTo>
                <a:lnTo>
                  <a:pt x="1345" y="0"/>
                </a:lnTo>
                <a:lnTo>
                  <a:pt x="1335" y="0"/>
                </a:lnTo>
                <a:lnTo>
                  <a:pt x="1324" y="2"/>
                </a:lnTo>
                <a:lnTo>
                  <a:pt x="1314" y="5"/>
                </a:lnTo>
                <a:lnTo>
                  <a:pt x="1304" y="8"/>
                </a:lnTo>
                <a:lnTo>
                  <a:pt x="1295" y="12"/>
                </a:lnTo>
                <a:lnTo>
                  <a:pt x="1286" y="18"/>
                </a:lnTo>
                <a:lnTo>
                  <a:pt x="1278" y="24"/>
                </a:lnTo>
                <a:lnTo>
                  <a:pt x="1271" y="31"/>
                </a:lnTo>
                <a:lnTo>
                  <a:pt x="1264" y="38"/>
                </a:lnTo>
                <a:lnTo>
                  <a:pt x="1258" y="46"/>
                </a:lnTo>
                <a:lnTo>
                  <a:pt x="1252" y="54"/>
                </a:lnTo>
                <a:lnTo>
                  <a:pt x="1248" y="64"/>
                </a:lnTo>
                <a:lnTo>
                  <a:pt x="1245" y="74"/>
                </a:lnTo>
                <a:lnTo>
                  <a:pt x="1243" y="83"/>
                </a:lnTo>
                <a:lnTo>
                  <a:pt x="1241" y="94"/>
                </a:lnTo>
                <a:lnTo>
                  <a:pt x="1241" y="105"/>
                </a:lnTo>
                <a:lnTo>
                  <a:pt x="1241" y="115"/>
                </a:lnTo>
                <a:lnTo>
                  <a:pt x="1243" y="126"/>
                </a:lnTo>
                <a:lnTo>
                  <a:pt x="1245" y="135"/>
                </a:lnTo>
                <a:lnTo>
                  <a:pt x="1248" y="145"/>
                </a:lnTo>
                <a:lnTo>
                  <a:pt x="1252" y="155"/>
                </a:lnTo>
                <a:lnTo>
                  <a:pt x="1258" y="163"/>
                </a:lnTo>
                <a:lnTo>
                  <a:pt x="1264" y="171"/>
                </a:lnTo>
                <a:lnTo>
                  <a:pt x="1271" y="179"/>
                </a:lnTo>
                <a:lnTo>
                  <a:pt x="1278" y="185"/>
                </a:lnTo>
                <a:lnTo>
                  <a:pt x="1286" y="191"/>
                </a:lnTo>
                <a:lnTo>
                  <a:pt x="1295" y="197"/>
                </a:lnTo>
                <a:lnTo>
                  <a:pt x="1304" y="201"/>
                </a:lnTo>
                <a:lnTo>
                  <a:pt x="1314" y="204"/>
                </a:lnTo>
                <a:lnTo>
                  <a:pt x="1324" y="207"/>
                </a:lnTo>
                <a:lnTo>
                  <a:pt x="1335" y="209"/>
                </a:lnTo>
                <a:lnTo>
                  <a:pt x="1345" y="209"/>
                </a:lnTo>
                <a:close/>
                <a:moveTo>
                  <a:pt x="534" y="1223"/>
                </a:moveTo>
                <a:lnTo>
                  <a:pt x="523" y="1224"/>
                </a:lnTo>
                <a:lnTo>
                  <a:pt x="514" y="1226"/>
                </a:lnTo>
                <a:lnTo>
                  <a:pt x="504" y="1229"/>
                </a:lnTo>
                <a:lnTo>
                  <a:pt x="495" y="1235"/>
                </a:lnTo>
                <a:lnTo>
                  <a:pt x="487" y="1241"/>
                </a:lnTo>
                <a:lnTo>
                  <a:pt x="478" y="1250"/>
                </a:lnTo>
                <a:lnTo>
                  <a:pt x="471" y="1260"/>
                </a:lnTo>
                <a:lnTo>
                  <a:pt x="463" y="1270"/>
                </a:lnTo>
                <a:lnTo>
                  <a:pt x="462" y="1270"/>
                </a:lnTo>
                <a:lnTo>
                  <a:pt x="462" y="1229"/>
                </a:lnTo>
                <a:lnTo>
                  <a:pt x="394" y="1229"/>
                </a:lnTo>
                <a:lnTo>
                  <a:pt x="394" y="1612"/>
                </a:lnTo>
                <a:lnTo>
                  <a:pt x="462" y="1612"/>
                </a:lnTo>
                <a:lnTo>
                  <a:pt x="462" y="1329"/>
                </a:lnTo>
                <a:lnTo>
                  <a:pt x="465" y="1320"/>
                </a:lnTo>
                <a:lnTo>
                  <a:pt x="478" y="1304"/>
                </a:lnTo>
                <a:lnTo>
                  <a:pt x="482" y="1298"/>
                </a:lnTo>
                <a:lnTo>
                  <a:pt x="487" y="1294"/>
                </a:lnTo>
                <a:lnTo>
                  <a:pt x="491" y="1291"/>
                </a:lnTo>
                <a:lnTo>
                  <a:pt x="495" y="1288"/>
                </a:lnTo>
                <a:lnTo>
                  <a:pt x="500" y="1286"/>
                </a:lnTo>
                <a:lnTo>
                  <a:pt x="504" y="1284"/>
                </a:lnTo>
                <a:lnTo>
                  <a:pt x="509" y="1283"/>
                </a:lnTo>
                <a:lnTo>
                  <a:pt x="515" y="1282"/>
                </a:lnTo>
                <a:lnTo>
                  <a:pt x="522" y="1283"/>
                </a:lnTo>
                <a:lnTo>
                  <a:pt x="530" y="1287"/>
                </a:lnTo>
                <a:lnTo>
                  <a:pt x="536" y="1291"/>
                </a:lnTo>
                <a:lnTo>
                  <a:pt x="542" y="1296"/>
                </a:lnTo>
                <a:lnTo>
                  <a:pt x="545" y="1304"/>
                </a:lnTo>
                <a:lnTo>
                  <a:pt x="548" y="1314"/>
                </a:lnTo>
                <a:lnTo>
                  <a:pt x="550" y="1325"/>
                </a:lnTo>
                <a:lnTo>
                  <a:pt x="550" y="1338"/>
                </a:lnTo>
                <a:lnTo>
                  <a:pt x="550" y="1612"/>
                </a:lnTo>
                <a:lnTo>
                  <a:pt x="618" y="1612"/>
                </a:lnTo>
                <a:lnTo>
                  <a:pt x="618" y="1336"/>
                </a:lnTo>
                <a:lnTo>
                  <a:pt x="617" y="1323"/>
                </a:lnTo>
                <a:lnTo>
                  <a:pt x="616" y="1311"/>
                </a:lnTo>
                <a:lnTo>
                  <a:pt x="615" y="1300"/>
                </a:lnTo>
                <a:lnTo>
                  <a:pt x="612" y="1289"/>
                </a:lnTo>
                <a:lnTo>
                  <a:pt x="609" y="1279"/>
                </a:lnTo>
                <a:lnTo>
                  <a:pt x="606" y="1269"/>
                </a:lnTo>
                <a:lnTo>
                  <a:pt x="600" y="1261"/>
                </a:lnTo>
                <a:lnTo>
                  <a:pt x="595" y="1253"/>
                </a:lnTo>
                <a:lnTo>
                  <a:pt x="589" y="1246"/>
                </a:lnTo>
                <a:lnTo>
                  <a:pt x="583" y="1240"/>
                </a:lnTo>
                <a:lnTo>
                  <a:pt x="575" y="1235"/>
                </a:lnTo>
                <a:lnTo>
                  <a:pt x="569" y="1230"/>
                </a:lnTo>
                <a:lnTo>
                  <a:pt x="560" y="1227"/>
                </a:lnTo>
                <a:lnTo>
                  <a:pt x="553" y="1225"/>
                </a:lnTo>
                <a:lnTo>
                  <a:pt x="543" y="1224"/>
                </a:lnTo>
                <a:lnTo>
                  <a:pt x="534" y="1223"/>
                </a:lnTo>
                <a:close/>
                <a:moveTo>
                  <a:pt x="176" y="1385"/>
                </a:moveTo>
                <a:lnTo>
                  <a:pt x="177" y="1360"/>
                </a:lnTo>
                <a:lnTo>
                  <a:pt x="178" y="1338"/>
                </a:lnTo>
                <a:lnTo>
                  <a:pt x="181" y="1320"/>
                </a:lnTo>
                <a:lnTo>
                  <a:pt x="184" y="1305"/>
                </a:lnTo>
                <a:lnTo>
                  <a:pt x="188" y="1298"/>
                </a:lnTo>
                <a:lnTo>
                  <a:pt x="190" y="1293"/>
                </a:lnTo>
                <a:lnTo>
                  <a:pt x="193" y="1288"/>
                </a:lnTo>
                <a:lnTo>
                  <a:pt x="196" y="1284"/>
                </a:lnTo>
                <a:lnTo>
                  <a:pt x="199" y="1281"/>
                </a:lnTo>
                <a:lnTo>
                  <a:pt x="204" y="1279"/>
                </a:lnTo>
                <a:lnTo>
                  <a:pt x="207" y="1278"/>
                </a:lnTo>
                <a:lnTo>
                  <a:pt x="211" y="1278"/>
                </a:lnTo>
                <a:lnTo>
                  <a:pt x="217" y="1278"/>
                </a:lnTo>
                <a:lnTo>
                  <a:pt x="221" y="1279"/>
                </a:lnTo>
                <a:lnTo>
                  <a:pt x="225" y="1281"/>
                </a:lnTo>
                <a:lnTo>
                  <a:pt x="229" y="1284"/>
                </a:lnTo>
                <a:lnTo>
                  <a:pt x="232" y="1288"/>
                </a:lnTo>
                <a:lnTo>
                  <a:pt x="235" y="1293"/>
                </a:lnTo>
                <a:lnTo>
                  <a:pt x="238" y="1298"/>
                </a:lnTo>
                <a:lnTo>
                  <a:pt x="240" y="1305"/>
                </a:lnTo>
                <a:lnTo>
                  <a:pt x="245" y="1320"/>
                </a:lnTo>
                <a:lnTo>
                  <a:pt x="248" y="1338"/>
                </a:lnTo>
                <a:lnTo>
                  <a:pt x="250" y="1360"/>
                </a:lnTo>
                <a:lnTo>
                  <a:pt x="250" y="1385"/>
                </a:lnTo>
                <a:lnTo>
                  <a:pt x="176" y="1385"/>
                </a:lnTo>
                <a:close/>
                <a:moveTo>
                  <a:pt x="216" y="1219"/>
                </a:moveTo>
                <a:lnTo>
                  <a:pt x="204" y="1220"/>
                </a:lnTo>
                <a:lnTo>
                  <a:pt x="192" y="1222"/>
                </a:lnTo>
                <a:lnTo>
                  <a:pt x="181" y="1226"/>
                </a:lnTo>
                <a:lnTo>
                  <a:pt x="171" y="1232"/>
                </a:lnTo>
                <a:lnTo>
                  <a:pt x="162" y="1239"/>
                </a:lnTo>
                <a:lnTo>
                  <a:pt x="153" y="1249"/>
                </a:lnTo>
                <a:lnTo>
                  <a:pt x="144" y="1260"/>
                </a:lnTo>
                <a:lnTo>
                  <a:pt x="137" y="1271"/>
                </a:lnTo>
                <a:lnTo>
                  <a:pt x="130" y="1286"/>
                </a:lnTo>
                <a:lnTo>
                  <a:pt x="125" y="1301"/>
                </a:lnTo>
                <a:lnTo>
                  <a:pt x="121" y="1317"/>
                </a:lnTo>
                <a:lnTo>
                  <a:pt x="116" y="1335"/>
                </a:lnTo>
                <a:lnTo>
                  <a:pt x="113" y="1355"/>
                </a:lnTo>
                <a:lnTo>
                  <a:pt x="111" y="1375"/>
                </a:lnTo>
                <a:lnTo>
                  <a:pt x="110" y="1397"/>
                </a:lnTo>
                <a:lnTo>
                  <a:pt x="109" y="1419"/>
                </a:lnTo>
                <a:lnTo>
                  <a:pt x="110" y="1443"/>
                </a:lnTo>
                <a:lnTo>
                  <a:pt x="111" y="1466"/>
                </a:lnTo>
                <a:lnTo>
                  <a:pt x="114" y="1486"/>
                </a:lnTo>
                <a:lnTo>
                  <a:pt x="117" y="1507"/>
                </a:lnTo>
                <a:lnTo>
                  <a:pt x="122" y="1524"/>
                </a:lnTo>
                <a:lnTo>
                  <a:pt x="127" y="1541"/>
                </a:lnTo>
                <a:lnTo>
                  <a:pt x="134" y="1557"/>
                </a:lnTo>
                <a:lnTo>
                  <a:pt x="141" y="1571"/>
                </a:lnTo>
                <a:lnTo>
                  <a:pt x="150" y="1583"/>
                </a:lnTo>
                <a:lnTo>
                  <a:pt x="158" y="1593"/>
                </a:lnTo>
                <a:lnTo>
                  <a:pt x="169" y="1602"/>
                </a:lnTo>
                <a:lnTo>
                  <a:pt x="180" y="1610"/>
                </a:lnTo>
                <a:lnTo>
                  <a:pt x="192" y="1615"/>
                </a:lnTo>
                <a:lnTo>
                  <a:pt x="204" y="1619"/>
                </a:lnTo>
                <a:lnTo>
                  <a:pt x="218" y="1621"/>
                </a:lnTo>
                <a:lnTo>
                  <a:pt x="232" y="1622"/>
                </a:lnTo>
                <a:lnTo>
                  <a:pt x="243" y="1622"/>
                </a:lnTo>
                <a:lnTo>
                  <a:pt x="252" y="1620"/>
                </a:lnTo>
                <a:lnTo>
                  <a:pt x="263" y="1618"/>
                </a:lnTo>
                <a:lnTo>
                  <a:pt x="273" y="1614"/>
                </a:lnTo>
                <a:lnTo>
                  <a:pt x="283" y="1610"/>
                </a:lnTo>
                <a:lnTo>
                  <a:pt x="292" y="1603"/>
                </a:lnTo>
                <a:lnTo>
                  <a:pt x="301" y="1597"/>
                </a:lnTo>
                <a:lnTo>
                  <a:pt x="311" y="1589"/>
                </a:lnTo>
                <a:lnTo>
                  <a:pt x="311" y="1522"/>
                </a:lnTo>
                <a:lnTo>
                  <a:pt x="303" y="1531"/>
                </a:lnTo>
                <a:lnTo>
                  <a:pt x="296" y="1538"/>
                </a:lnTo>
                <a:lnTo>
                  <a:pt x="288" y="1545"/>
                </a:lnTo>
                <a:lnTo>
                  <a:pt x="279" y="1550"/>
                </a:lnTo>
                <a:lnTo>
                  <a:pt x="272" y="1554"/>
                </a:lnTo>
                <a:lnTo>
                  <a:pt x="263" y="1558"/>
                </a:lnTo>
                <a:lnTo>
                  <a:pt x="255" y="1560"/>
                </a:lnTo>
                <a:lnTo>
                  <a:pt x="245" y="1560"/>
                </a:lnTo>
                <a:lnTo>
                  <a:pt x="236" y="1560"/>
                </a:lnTo>
                <a:lnTo>
                  <a:pt x="229" y="1558"/>
                </a:lnTo>
                <a:lnTo>
                  <a:pt x="222" y="1556"/>
                </a:lnTo>
                <a:lnTo>
                  <a:pt x="215" y="1552"/>
                </a:lnTo>
                <a:lnTo>
                  <a:pt x="209" y="1548"/>
                </a:lnTo>
                <a:lnTo>
                  <a:pt x="204" y="1543"/>
                </a:lnTo>
                <a:lnTo>
                  <a:pt x="198" y="1536"/>
                </a:lnTo>
                <a:lnTo>
                  <a:pt x="194" y="1529"/>
                </a:lnTo>
                <a:lnTo>
                  <a:pt x="190" y="1521"/>
                </a:lnTo>
                <a:lnTo>
                  <a:pt x="186" y="1511"/>
                </a:lnTo>
                <a:lnTo>
                  <a:pt x="183" y="1502"/>
                </a:lnTo>
                <a:lnTo>
                  <a:pt x="181" y="1490"/>
                </a:lnTo>
                <a:lnTo>
                  <a:pt x="179" y="1478"/>
                </a:lnTo>
                <a:lnTo>
                  <a:pt x="178" y="1465"/>
                </a:lnTo>
                <a:lnTo>
                  <a:pt x="177" y="1451"/>
                </a:lnTo>
                <a:lnTo>
                  <a:pt x="177" y="1436"/>
                </a:lnTo>
                <a:lnTo>
                  <a:pt x="318" y="1436"/>
                </a:lnTo>
                <a:lnTo>
                  <a:pt x="318" y="1410"/>
                </a:lnTo>
                <a:lnTo>
                  <a:pt x="317" y="1385"/>
                </a:lnTo>
                <a:lnTo>
                  <a:pt x="315" y="1362"/>
                </a:lnTo>
                <a:lnTo>
                  <a:pt x="313" y="1341"/>
                </a:lnTo>
                <a:lnTo>
                  <a:pt x="309" y="1321"/>
                </a:lnTo>
                <a:lnTo>
                  <a:pt x="304" y="1304"/>
                </a:lnTo>
                <a:lnTo>
                  <a:pt x="300" y="1288"/>
                </a:lnTo>
                <a:lnTo>
                  <a:pt x="293" y="1273"/>
                </a:lnTo>
                <a:lnTo>
                  <a:pt x="287" y="1261"/>
                </a:lnTo>
                <a:lnTo>
                  <a:pt x="279" y="1249"/>
                </a:lnTo>
                <a:lnTo>
                  <a:pt x="271" y="1240"/>
                </a:lnTo>
                <a:lnTo>
                  <a:pt x="261" y="1233"/>
                </a:lnTo>
                <a:lnTo>
                  <a:pt x="251" y="1226"/>
                </a:lnTo>
                <a:lnTo>
                  <a:pt x="240" y="1222"/>
                </a:lnTo>
                <a:lnTo>
                  <a:pt x="229" y="1220"/>
                </a:lnTo>
                <a:lnTo>
                  <a:pt x="216" y="1219"/>
                </a:lnTo>
                <a:close/>
              </a:path>
            </a:pathLst>
          </a:custGeom>
          <a:solidFill>
            <a:srgbClr val="F79635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Freeform 14"/>
          <p:cNvSpPr>
            <a:spLocks noChangeAspect="1" noEditPoints="1"/>
          </p:cNvSpPr>
          <p:nvPr/>
        </p:nvSpPr>
        <p:spPr bwMode="auto">
          <a:xfrm>
            <a:off x="7131050" y="228600"/>
            <a:ext cx="1684338" cy="1752600"/>
          </a:xfrm>
          <a:custGeom>
            <a:avLst/>
            <a:gdLst>
              <a:gd name="T0" fmla="*/ 489 w 1665"/>
              <a:gd name="T1" fmla="*/ 422 h 1734"/>
              <a:gd name="T2" fmla="*/ 565 w 1665"/>
              <a:gd name="T3" fmla="*/ 444 h 1734"/>
              <a:gd name="T4" fmla="*/ 516 w 1665"/>
              <a:gd name="T5" fmla="*/ 420 h 1734"/>
              <a:gd name="T6" fmla="*/ 1089 w 1665"/>
              <a:gd name="T7" fmla="*/ 948 h 1734"/>
              <a:gd name="T8" fmla="*/ 1156 w 1665"/>
              <a:gd name="T9" fmla="*/ 981 h 1734"/>
              <a:gd name="T10" fmla="*/ 1665 w 1665"/>
              <a:gd name="T11" fmla="*/ 391 h 1734"/>
              <a:gd name="T12" fmla="*/ 1123 w 1665"/>
              <a:gd name="T13" fmla="*/ 386 h 1734"/>
              <a:gd name="T14" fmla="*/ 1055 w 1665"/>
              <a:gd name="T15" fmla="*/ 380 h 1734"/>
              <a:gd name="T16" fmla="*/ 563 w 1665"/>
              <a:gd name="T17" fmla="*/ 956 h 1734"/>
              <a:gd name="T18" fmla="*/ 512 w 1665"/>
              <a:gd name="T19" fmla="*/ 981 h 1734"/>
              <a:gd name="T20" fmla="*/ 509 w 1665"/>
              <a:gd name="T21" fmla="*/ 999 h 1734"/>
              <a:gd name="T22" fmla="*/ 570 w 1665"/>
              <a:gd name="T23" fmla="*/ 1029 h 1734"/>
              <a:gd name="T24" fmla="*/ 619 w 1665"/>
              <a:gd name="T25" fmla="*/ 1011 h 1734"/>
              <a:gd name="T26" fmla="*/ 1109 w 1665"/>
              <a:gd name="T27" fmla="*/ 433 h 1734"/>
              <a:gd name="T28" fmla="*/ 1162 w 1665"/>
              <a:gd name="T29" fmla="*/ 420 h 1734"/>
              <a:gd name="T30" fmla="*/ 887 w 1665"/>
              <a:gd name="T31" fmla="*/ 309 h 1734"/>
              <a:gd name="T32" fmla="*/ 965 w 1665"/>
              <a:gd name="T33" fmla="*/ 237 h 1734"/>
              <a:gd name="T34" fmla="*/ 982 w 1665"/>
              <a:gd name="T35" fmla="*/ 129 h 1734"/>
              <a:gd name="T36" fmla="*/ 927 w 1665"/>
              <a:gd name="T37" fmla="*/ 37 h 1734"/>
              <a:gd name="T38" fmla="*/ 824 w 1665"/>
              <a:gd name="T39" fmla="*/ 0 h 1734"/>
              <a:gd name="T40" fmla="*/ 722 w 1665"/>
              <a:gd name="T41" fmla="*/ 37 h 1734"/>
              <a:gd name="T42" fmla="*/ 667 w 1665"/>
              <a:gd name="T43" fmla="*/ 129 h 1734"/>
              <a:gd name="T44" fmla="*/ 684 w 1665"/>
              <a:gd name="T45" fmla="*/ 237 h 1734"/>
              <a:gd name="T46" fmla="*/ 762 w 1665"/>
              <a:gd name="T47" fmla="*/ 309 h 1734"/>
              <a:gd name="T48" fmla="*/ 1461 w 1665"/>
              <a:gd name="T49" fmla="*/ 1633 h 1734"/>
              <a:gd name="T50" fmla="*/ 1410 w 1665"/>
              <a:gd name="T51" fmla="*/ 1662 h 1734"/>
              <a:gd name="T52" fmla="*/ 1377 w 1665"/>
              <a:gd name="T53" fmla="*/ 1631 h 1734"/>
              <a:gd name="T54" fmla="*/ 1363 w 1665"/>
              <a:gd name="T55" fmla="*/ 1520 h 1734"/>
              <a:gd name="T56" fmla="*/ 1378 w 1665"/>
              <a:gd name="T57" fmla="*/ 1432 h 1734"/>
              <a:gd name="T58" fmla="*/ 1415 w 1665"/>
              <a:gd name="T59" fmla="*/ 1395 h 1734"/>
              <a:gd name="T60" fmla="*/ 1457 w 1665"/>
              <a:gd name="T61" fmla="*/ 1416 h 1734"/>
              <a:gd name="T62" fmla="*/ 1444 w 1665"/>
              <a:gd name="T63" fmla="*/ 1342 h 1734"/>
              <a:gd name="T64" fmla="*/ 1382 w 1665"/>
              <a:gd name="T65" fmla="*/ 1334 h 1734"/>
              <a:gd name="T66" fmla="*/ 1318 w 1665"/>
              <a:gd name="T67" fmla="*/ 1402 h 1734"/>
              <a:gd name="T68" fmla="*/ 1294 w 1665"/>
              <a:gd name="T69" fmla="*/ 1534 h 1734"/>
              <a:gd name="T70" fmla="*/ 1318 w 1665"/>
              <a:gd name="T71" fmla="*/ 1663 h 1734"/>
              <a:gd name="T72" fmla="*/ 1380 w 1665"/>
              <a:gd name="T73" fmla="*/ 1727 h 1734"/>
              <a:gd name="T74" fmla="*/ 1443 w 1665"/>
              <a:gd name="T75" fmla="*/ 1716 h 1734"/>
              <a:gd name="T76" fmla="*/ 1532 w 1665"/>
              <a:gd name="T77" fmla="*/ 1147 h 1734"/>
              <a:gd name="T78" fmla="*/ 1158 w 1665"/>
              <a:gd name="T79" fmla="*/ 1724 h 1734"/>
              <a:gd name="T80" fmla="*/ 938 w 1665"/>
              <a:gd name="T81" fmla="*/ 1651 h 1734"/>
              <a:gd name="T82" fmla="*/ 919 w 1665"/>
              <a:gd name="T83" fmla="*/ 1565 h 1734"/>
              <a:gd name="T84" fmla="*/ 931 w 1665"/>
              <a:gd name="T85" fmla="*/ 1429 h 1734"/>
              <a:gd name="T86" fmla="*/ 962 w 1665"/>
              <a:gd name="T87" fmla="*/ 1395 h 1734"/>
              <a:gd name="T88" fmla="*/ 1000 w 1665"/>
              <a:gd name="T89" fmla="*/ 1414 h 1734"/>
              <a:gd name="T90" fmla="*/ 1019 w 1665"/>
              <a:gd name="T91" fmla="*/ 1500 h 1734"/>
              <a:gd name="T92" fmla="*/ 1008 w 1665"/>
              <a:gd name="T93" fmla="*/ 1636 h 1734"/>
              <a:gd name="T94" fmla="*/ 976 w 1665"/>
              <a:gd name="T95" fmla="*/ 1670 h 1734"/>
              <a:gd name="T96" fmla="*/ 909 w 1665"/>
              <a:gd name="T97" fmla="*/ 1352 h 1734"/>
              <a:gd name="T98" fmla="*/ 857 w 1665"/>
              <a:gd name="T99" fmla="*/ 1448 h 1734"/>
              <a:gd name="T100" fmla="*/ 854 w 1665"/>
              <a:gd name="T101" fmla="*/ 1597 h 1734"/>
              <a:gd name="T102" fmla="*/ 900 w 1665"/>
              <a:gd name="T103" fmla="*/ 1704 h 1734"/>
              <a:gd name="T104" fmla="*/ 983 w 1665"/>
              <a:gd name="T105" fmla="*/ 1733 h 1734"/>
              <a:gd name="T106" fmla="*/ 1057 w 1665"/>
              <a:gd name="T107" fmla="*/ 1680 h 1734"/>
              <a:gd name="T108" fmla="*/ 1089 w 1665"/>
              <a:gd name="T109" fmla="*/ 1555 h 1734"/>
              <a:gd name="T110" fmla="*/ 1071 w 1665"/>
              <a:gd name="T111" fmla="*/ 1414 h 1734"/>
              <a:gd name="T112" fmla="*/ 1008 w 1665"/>
              <a:gd name="T113" fmla="*/ 1338 h 1734"/>
              <a:gd name="T114" fmla="*/ 676 w 1665"/>
              <a:gd name="T115" fmla="*/ 1401 h 1734"/>
              <a:gd name="T116" fmla="*/ 773 w 1665"/>
              <a:gd name="T117" fmla="*/ 1341 h 1734"/>
              <a:gd name="T118" fmla="*/ 782 w 1665"/>
              <a:gd name="T119" fmla="*/ 1229 h 1734"/>
              <a:gd name="T120" fmla="*/ 816 w 1665"/>
              <a:gd name="T121" fmla="*/ 1198 h 1734"/>
              <a:gd name="T122" fmla="*/ 795 w 1665"/>
              <a:gd name="T123" fmla="*/ 1144 h 1734"/>
              <a:gd name="T124" fmla="*/ 725 w 1665"/>
              <a:gd name="T125" fmla="*/ 1194 h 1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65" h="1734">
                <a:moveTo>
                  <a:pt x="0" y="1013"/>
                </a:moveTo>
                <a:lnTo>
                  <a:pt x="111" y="1013"/>
                </a:lnTo>
                <a:lnTo>
                  <a:pt x="313" y="767"/>
                </a:lnTo>
                <a:lnTo>
                  <a:pt x="258" y="701"/>
                </a:lnTo>
                <a:lnTo>
                  <a:pt x="0" y="1013"/>
                </a:lnTo>
                <a:close/>
                <a:moveTo>
                  <a:pt x="489" y="422"/>
                </a:moveTo>
                <a:lnTo>
                  <a:pt x="489" y="422"/>
                </a:lnTo>
                <a:lnTo>
                  <a:pt x="490" y="421"/>
                </a:lnTo>
                <a:lnTo>
                  <a:pt x="489" y="421"/>
                </a:lnTo>
                <a:lnTo>
                  <a:pt x="489" y="421"/>
                </a:lnTo>
                <a:lnTo>
                  <a:pt x="313" y="635"/>
                </a:lnTo>
                <a:lnTo>
                  <a:pt x="367" y="701"/>
                </a:lnTo>
                <a:lnTo>
                  <a:pt x="571" y="451"/>
                </a:lnTo>
                <a:lnTo>
                  <a:pt x="565" y="444"/>
                </a:lnTo>
                <a:lnTo>
                  <a:pt x="557" y="437"/>
                </a:lnTo>
                <a:lnTo>
                  <a:pt x="550" y="433"/>
                </a:lnTo>
                <a:lnTo>
                  <a:pt x="543" y="429"/>
                </a:lnTo>
                <a:lnTo>
                  <a:pt x="536" y="426"/>
                </a:lnTo>
                <a:lnTo>
                  <a:pt x="529" y="423"/>
                </a:lnTo>
                <a:lnTo>
                  <a:pt x="523" y="421"/>
                </a:lnTo>
                <a:lnTo>
                  <a:pt x="516" y="420"/>
                </a:lnTo>
                <a:lnTo>
                  <a:pt x="497" y="420"/>
                </a:lnTo>
                <a:lnTo>
                  <a:pt x="489" y="422"/>
                </a:lnTo>
                <a:close/>
                <a:moveTo>
                  <a:pt x="1171" y="976"/>
                </a:moveTo>
                <a:lnTo>
                  <a:pt x="1345" y="770"/>
                </a:lnTo>
                <a:lnTo>
                  <a:pt x="1291" y="705"/>
                </a:lnTo>
                <a:lnTo>
                  <a:pt x="1089" y="946"/>
                </a:lnTo>
                <a:lnTo>
                  <a:pt x="1089" y="948"/>
                </a:lnTo>
                <a:lnTo>
                  <a:pt x="1100" y="959"/>
                </a:lnTo>
                <a:lnTo>
                  <a:pt x="1112" y="968"/>
                </a:lnTo>
                <a:lnTo>
                  <a:pt x="1122" y="973"/>
                </a:lnTo>
                <a:lnTo>
                  <a:pt x="1132" y="977"/>
                </a:lnTo>
                <a:lnTo>
                  <a:pt x="1141" y="980"/>
                </a:lnTo>
                <a:lnTo>
                  <a:pt x="1149" y="981"/>
                </a:lnTo>
                <a:lnTo>
                  <a:pt x="1156" y="981"/>
                </a:lnTo>
                <a:lnTo>
                  <a:pt x="1161" y="981"/>
                </a:lnTo>
                <a:lnTo>
                  <a:pt x="1171" y="976"/>
                </a:lnTo>
                <a:close/>
                <a:moveTo>
                  <a:pt x="1665" y="391"/>
                </a:moveTo>
                <a:lnTo>
                  <a:pt x="1553" y="391"/>
                </a:lnTo>
                <a:lnTo>
                  <a:pt x="1348" y="637"/>
                </a:lnTo>
                <a:lnTo>
                  <a:pt x="1402" y="703"/>
                </a:lnTo>
                <a:lnTo>
                  <a:pt x="1665" y="391"/>
                </a:lnTo>
                <a:close/>
                <a:moveTo>
                  <a:pt x="1171" y="422"/>
                </a:moveTo>
                <a:lnTo>
                  <a:pt x="1166" y="418"/>
                </a:lnTo>
                <a:lnTo>
                  <a:pt x="1158" y="409"/>
                </a:lnTo>
                <a:lnTo>
                  <a:pt x="1150" y="403"/>
                </a:lnTo>
                <a:lnTo>
                  <a:pt x="1143" y="396"/>
                </a:lnTo>
                <a:lnTo>
                  <a:pt x="1133" y="391"/>
                </a:lnTo>
                <a:lnTo>
                  <a:pt x="1123" y="386"/>
                </a:lnTo>
                <a:lnTo>
                  <a:pt x="1112" y="380"/>
                </a:lnTo>
                <a:lnTo>
                  <a:pt x="1100" y="377"/>
                </a:lnTo>
                <a:lnTo>
                  <a:pt x="1089" y="375"/>
                </a:lnTo>
                <a:lnTo>
                  <a:pt x="1076" y="375"/>
                </a:lnTo>
                <a:lnTo>
                  <a:pt x="1069" y="376"/>
                </a:lnTo>
                <a:lnTo>
                  <a:pt x="1062" y="378"/>
                </a:lnTo>
                <a:lnTo>
                  <a:pt x="1055" y="380"/>
                </a:lnTo>
                <a:lnTo>
                  <a:pt x="1049" y="382"/>
                </a:lnTo>
                <a:lnTo>
                  <a:pt x="1041" y="387"/>
                </a:lnTo>
                <a:lnTo>
                  <a:pt x="1035" y="391"/>
                </a:lnTo>
                <a:lnTo>
                  <a:pt x="1028" y="396"/>
                </a:lnTo>
                <a:lnTo>
                  <a:pt x="1021" y="403"/>
                </a:lnTo>
                <a:lnTo>
                  <a:pt x="571" y="947"/>
                </a:lnTo>
                <a:lnTo>
                  <a:pt x="563" y="956"/>
                </a:lnTo>
                <a:lnTo>
                  <a:pt x="554" y="962"/>
                </a:lnTo>
                <a:lnTo>
                  <a:pt x="546" y="969"/>
                </a:lnTo>
                <a:lnTo>
                  <a:pt x="538" y="973"/>
                </a:lnTo>
                <a:lnTo>
                  <a:pt x="531" y="976"/>
                </a:lnTo>
                <a:lnTo>
                  <a:pt x="524" y="978"/>
                </a:lnTo>
                <a:lnTo>
                  <a:pt x="518" y="980"/>
                </a:lnTo>
                <a:lnTo>
                  <a:pt x="512" y="981"/>
                </a:lnTo>
                <a:lnTo>
                  <a:pt x="502" y="981"/>
                </a:lnTo>
                <a:lnTo>
                  <a:pt x="496" y="980"/>
                </a:lnTo>
                <a:lnTo>
                  <a:pt x="490" y="977"/>
                </a:lnTo>
                <a:lnTo>
                  <a:pt x="489" y="977"/>
                </a:lnTo>
                <a:lnTo>
                  <a:pt x="492" y="982"/>
                </a:lnTo>
                <a:lnTo>
                  <a:pt x="501" y="993"/>
                </a:lnTo>
                <a:lnTo>
                  <a:pt x="509" y="999"/>
                </a:lnTo>
                <a:lnTo>
                  <a:pt x="516" y="1007"/>
                </a:lnTo>
                <a:lnTo>
                  <a:pt x="525" y="1013"/>
                </a:lnTo>
                <a:lnTo>
                  <a:pt x="534" y="1020"/>
                </a:lnTo>
                <a:lnTo>
                  <a:pt x="545" y="1024"/>
                </a:lnTo>
                <a:lnTo>
                  <a:pt x="557" y="1027"/>
                </a:lnTo>
                <a:lnTo>
                  <a:pt x="564" y="1028"/>
                </a:lnTo>
                <a:lnTo>
                  <a:pt x="570" y="1029"/>
                </a:lnTo>
                <a:lnTo>
                  <a:pt x="577" y="1028"/>
                </a:lnTo>
                <a:lnTo>
                  <a:pt x="583" y="1027"/>
                </a:lnTo>
                <a:lnTo>
                  <a:pt x="591" y="1026"/>
                </a:lnTo>
                <a:lnTo>
                  <a:pt x="597" y="1024"/>
                </a:lnTo>
                <a:lnTo>
                  <a:pt x="605" y="1021"/>
                </a:lnTo>
                <a:lnTo>
                  <a:pt x="611" y="1016"/>
                </a:lnTo>
                <a:lnTo>
                  <a:pt x="619" y="1011"/>
                </a:lnTo>
                <a:lnTo>
                  <a:pt x="626" y="1004"/>
                </a:lnTo>
                <a:lnTo>
                  <a:pt x="634" y="998"/>
                </a:lnTo>
                <a:lnTo>
                  <a:pt x="641" y="989"/>
                </a:lnTo>
                <a:lnTo>
                  <a:pt x="1087" y="453"/>
                </a:lnTo>
                <a:lnTo>
                  <a:pt x="1095" y="445"/>
                </a:lnTo>
                <a:lnTo>
                  <a:pt x="1102" y="438"/>
                </a:lnTo>
                <a:lnTo>
                  <a:pt x="1109" y="433"/>
                </a:lnTo>
                <a:lnTo>
                  <a:pt x="1116" y="429"/>
                </a:lnTo>
                <a:lnTo>
                  <a:pt x="1123" y="426"/>
                </a:lnTo>
                <a:lnTo>
                  <a:pt x="1130" y="423"/>
                </a:lnTo>
                <a:lnTo>
                  <a:pt x="1136" y="421"/>
                </a:lnTo>
                <a:lnTo>
                  <a:pt x="1143" y="420"/>
                </a:lnTo>
                <a:lnTo>
                  <a:pt x="1153" y="420"/>
                </a:lnTo>
                <a:lnTo>
                  <a:pt x="1162" y="420"/>
                </a:lnTo>
                <a:lnTo>
                  <a:pt x="1168" y="421"/>
                </a:lnTo>
                <a:lnTo>
                  <a:pt x="1171" y="422"/>
                </a:lnTo>
                <a:close/>
                <a:moveTo>
                  <a:pt x="824" y="321"/>
                </a:moveTo>
                <a:lnTo>
                  <a:pt x="841" y="320"/>
                </a:lnTo>
                <a:lnTo>
                  <a:pt x="856" y="318"/>
                </a:lnTo>
                <a:lnTo>
                  <a:pt x="873" y="314"/>
                </a:lnTo>
                <a:lnTo>
                  <a:pt x="887" y="309"/>
                </a:lnTo>
                <a:lnTo>
                  <a:pt x="901" y="301"/>
                </a:lnTo>
                <a:lnTo>
                  <a:pt x="915" y="294"/>
                </a:lnTo>
                <a:lnTo>
                  <a:pt x="927" y="284"/>
                </a:lnTo>
                <a:lnTo>
                  <a:pt x="938" y="274"/>
                </a:lnTo>
                <a:lnTo>
                  <a:pt x="948" y="262"/>
                </a:lnTo>
                <a:lnTo>
                  <a:pt x="958" y="251"/>
                </a:lnTo>
                <a:lnTo>
                  <a:pt x="965" y="237"/>
                </a:lnTo>
                <a:lnTo>
                  <a:pt x="972" y="222"/>
                </a:lnTo>
                <a:lnTo>
                  <a:pt x="977" y="208"/>
                </a:lnTo>
                <a:lnTo>
                  <a:pt x="982" y="193"/>
                </a:lnTo>
                <a:lnTo>
                  <a:pt x="984" y="177"/>
                </a:lnTo>
                <a:lnTo>
                  <a:pt x="985" y="161"/>
                </a:lnTo>
                <a:lnTo>
                  <a:pt x="984" y="144"/>
                </a:lnTo>
                <a:lnTo>
                  <a:pt x="982" y="129"/>
                </a:lnTo>
                <a:lnTo>
                  <a:pt x="977" y="112"/>
                </a:lnTo>
                <a:lnTo>
                  <a:pt x="972" y="98"/>
                </a:lnTo>
                <a:lnTo>
                  <a:pt x="965" y="84"/>
                </a:lnTo>
                <a:lnTo>
                  <a:pt x="958" y="71"/>
                </a:lnTo>
                <a:lnTo>
                  <a:pt x="948" y="58"/>
                </a:lnTo>
                <a:lnTo>
                  <a:pt x="938" y="48"/>
                </a:lnTo>
                <a:lnTo>
                  <a:pt x="927" y="37"/>
                </a:lnTo>
                <a:lnTo>
                  <a:pt x="915" y="27"/>
                </a:lnTo>
                <a:lnTo>
                  <a:pt x="901" y="19"/>
                </a:lnTo>
                <a:lnTo>
                  <a:pt x="887" y="13"/>
                </a:lnTo>
                <a:lnTo>
                  <a:pt x="873" y="8"/>
                </a:lnTo>
                <a:lnTo>
                  <a:pt x="856" y="3"/>
                </a:lnTo>
                <a:lnTo>
                  <a:pt x="841" y="1"/>
                </a:lnTo>
                <a:lnTo>
                  <a:pt x="824" y="0"/>
                </a:lnTo>
                <a:lnTo>
                  <a:pt x="808" y="1"/>
                </a:lnTo>
                <a:lnTo>
                  <a:pt x="793" y="3"/>
                </a:lnTo>
                <a:lnTo>
                  <a:pt x="776" y="8"/>
                </a:lnTo>
                <a:lnTo>
                  <a:pt x="762" y="13"/>
                </a:lnTo>
                <a:lnTo>
                  <a:pt x="748" y="19"/>
                </a:lnTo>
                <a:lnTo>
                  <a:pt x="734" y="27"/>
                </a:lnTo>
                <a:lnTo>
                  <a:pt x="722" y="37"/>
                </a:lnTo>
                <a:lnTo>
                  <a:pt x="711" y="48"/>
                </a:lnTo>
                <a:lnTo>
                  <a:pt x="701" y="58"/>
                </a:lnTo>
                <a:lnTo>
                  <a:pt x="691" y="71"/>
                </a:lnTo>
                <a:lnTo>
                  <a:pt x="684" y="84"/>
                </a:lnTo>
                <a:lnTo>
                  <a:pt x="677" y="98"/>
                </a:lnTo>
                <a:lnTo>
                  <a:pt x="672" y="112"/>
                </a:lnTo>
                <a:lnTo>
                  <a:pt x="667" y="129"/>
                </a:lnTo>
                <a:lnTo>
                  <a:pt x="665" y="144"/>
                </a:lnTo>
                <a:lnTo>
                  <a:pt x="664" y="161"/>
                </a:lnTo>
                <a:lnTo>
                  <a:pt x="665" y="177"/>
                </a:lnTo>
                <a:lnTo>
                  <a:pt x="667" y="193"/>
                </a:lnTo>
                <a:lnTo>
                  <a:pt x="672" y="208"/>
                </a:lnTo>
                <a:lnTo>
                  <a:pt x="677" y="222"/>
                </a:lnTo>
                <a:lnTo>
                  <a:pt x="684" y="237"/>
                </a:lnTo>
                <a:lnTo>
                  <a:pt x="691" y="251"/>
                </a:lnTo>
                <a:lnTo>
                  <a:pt x="701" y="262"/>
                </a:lnTo>
                <a:lnTo>
                  <a:pt x="711" y="274"/>
                </a:lnTo>
                <a:lnTo>
                  <a:pt x="722" y="284"/>
                </a:lnTo>
                <a:lnTo>
                  <a:pt x="734" y="294"/>
                </a:lnTo>
                <a:lnTo>
                  <a:pt x="748" y="301"/>
                </a:lnTo>
                <a:lnTo>
                  <a:pt x="762" y="309"/>
                </a:lnTo>
                <a:lnTo>
                  <a:pt x="776" y="314"/>
                </a:lnTo>
                <a:lnTo>
                  <a:pt x="793" y="318"/>
                </a:lnTo>
                <a:lnTo>
                  <a:pt x="808" y="320"/>
                </a:lnTo>
                <a:lnTo>
                  <a:pt x="824" y="321"/>
                </a:lnTo>
                <a:close/>
                <a:moveTo>
                  <a:pt x="1464" y="1626"/>
                </a:moveTo>
                <a:lnTo>
                  <a:pt x="1463" y="1629"/>
                </a:lnTo>
                <a:lnTo>
                  <a:pt x="1461" y="1633"/>
                </a:lnTo>
                <a:lnTo>
                  <a:pt x="1457" y="1639"/>
                </a:lnTo>
                <a:lnTo>
                  <a:pt x="1451" y="1646"/>
                </a:lnTo>
                <a:lnTo>
                  <a:pt x="1444" y="1653"/>
                </a:lnTo>
                <a:lnTo>
                  <a:pt x="1435" y="1658"/>
                </a:lnTo>
                <a:lnTo>
                  <a:pt x="1427" y="1661"/>
                </a:lnTo>
                <a:lnTo>
                  <a:pt x="1417" y="1662"/>
                </a:lnTo>
                <a:lnTo>
                  <a:pt x="1410" y="1662"/>
                </a:lnTo>
                <a:lnTo>
                  <a:pt x="1405" y="1660"/>
                </a:lnTo>
                <a:lnTo>
                  <a:pt x="1399" y="1658"/>
                </a:lnTo>
                <a:lnTo>
                  <a:pt x="1393" y="1655"/>
                </a:lnTo>
                <a:lnTo>
                  <a:pt x="1389" y="1650"/>
                </a:lnTo>
                <a:lnTo>
                  <a:pt x="1384" y="1645"/>
                </a:lnTo>
                <a:lnTo>
                  <a:pt x="1380" y="1638"/>
                </a:lnTo>
                <a:lnTo>
                  <a:pt x="1377" y="1631"/>
                </a:lnTo>
                <a:lnTo>
                  <a:pt x="1374" y="1622"/>
                </a:lnTo>
                <a:lnTo>
                  <a:pt x="1370" y="1612"/>
                </a:lnTo>
                <a:lnTo>
                  <a:pt x="1368" y="1603"/>
                </a:lnTo>
                <a:lnTo>
                  <a:pt x="1366" y="1591"/>
                </a:lnTo>
                <a:lnTo>
                  <a:pt x="1364" y="1565"/>
                </a:lnTo>
                <a:lnTo>
                  <a:pt x="1363" y="1536"/>
                </a:lnTo>
                <a:lnTo>
                  <a:pt x="1363" y="1520"/>
                </a:lnTo>
                <a:lnTo>
                  <a:pt x="1364" y="1503"/>
                </a:lnTo>
                <a:lnTo>
                  <a:pt x="1365" y="1489"/>
                </a:lnTo>
                <a:lnTo>
                  <a:pt x="1367" y="1476"/>
                </a:lnTo>
                <a:lnTo>
                  <a:pt x="1369" y="1463"/>
                </a:lnTo>
                <a:lnTo>
                  <a:pt x="1372" y="1452"/>
                </a:lnTo>
                <a:lnTo>
                  <a:pt x="1375" y="1442"/>
                </a:lnTo>
                <a:lnTo>
                  <a:pt x="1378" y="1432"/>
                </a:lnTo>
                <a:lnTo>
                  <a:pt x="1382" y="1423"/>
                </a:lnTo>
                <a:lnTo>
                  <a:pt x="1387" y="1416"/>
                </a:lnTo>
                <a:lnTo>
                  <a:pt x="1392" y="1409"/>
                </a:lnTo>
                <a:lnTo>
                  <a:pt x="1396" y="1404"/>
                </a:lnTo>
                <a:lnTo>
                  <a:pt x="1403" y="1400"/>
                </a:lnTo>
                <a:lnTo>
                  <a:pt x="1408" y="1398"/>
                </a:lnTo>
                <a:lnTo>
                  <a:pt x="1415" y="1395"/>
                </a:lnTo>
                <a:lnTo>
                  <a:pt x="1421" y="1394"/>
                </a:lnTo>
                <a:lnTo>
                  <a:pt x="1428" y="1395"/>
                </a:lnTo>
                <a:lnTo>
                  <a:pt x="1435" y="1398"/>
                </a:lnTo>
                <a:lnTo>
                  <a:pt x="1442" y="1400"/>
                </a:lnTo>
                <a:lnTo>
                  <a:pt x="1447" y="1404"/>
                </a:lnTo>
                <a:lnTo>
                  <a:pt x="1453" y="1409"/>
                </a:lnTo>
                <a:lnTo>
                  <a:pt x="1457" y="1416"/>
                </a:lnTo>
                <a:lnTo>
                  <a:pt x="1461" y="1423"/>
                </a:lnTo>
                <a:lnTo>
                  <a:pt x="1464" y="1433"/>
                </a:lnTo>
                <a:lnTo>
                  <a:pt x="1464" y="1626"/>
                </a:lnTo>
                <a:close/>
                <a:moveTo>
                  <a:pt x="1464" y="1362"/>
                </a:moveTo>
                <a:lnTo>
                  <a:pt x="1458" y="1354"/>
                </a:lnTo>
                <a:lnTo>
                  <a:pt x="1451" y="1348"/>
                </a:lnTo>
                <a:lnTo>
                  <a:pt x="1444" y="1342"/>
                </a:lnTo>
                <a:lnTo>
                  <a:pt x="1437" y="1338"/>
                </a:lnTo>
                <a:lnTo>
                  <a:pt x="1430" y="1335"/>
                </a:lnTo>
                <a:lnTo>
                  <a:pt x="1421" y="1333"/>
                </a:lnTo>
                <a:lnTo>
                  <a:pt x="1414" y="1332"/>
                </a:lnTo>
                <a:lnTo>
                  <a:pt x="1405" y="1331"/>
                </a:lnTo>
                <a:lnTo>
                  <a:pt x="1393" y="1332"/>
                </a:lnTo>
                <a:lnTo>
                  <a:pt x="1382" y="1334"/>
                </a:lnTo>
                <a:lnTo>
                  <a:pt x="1370" y="1339"/>
                </a:lnTo>
                <a:lnTo>
                  <a:pt x="1361" y="1345"/>
                </a:lnTo>
                <a:lnTo>
                  <a:pt x="1351" y="1353"/>
                </a:lnTo>
                <a:lnTo>
                  <a:pt x="1341" y="1363"/>
                </a:lnTo>
                <a:lnTo>
                  <a:pt x="1333" y="1374"/>
                </a:lnTo>
                <a:lnTo>
                  <a:pt x="1325" y="1387"/>
                </a:lnTo>
                <a:lnTo>
                  <a:pt x="1318" y="1402"/>
                </a:lnTo>
                <a:lnTo>
                  <a:pt x="1311" y="1417"/>
                </a:lnTo>
                <a:lnTo>
                  <a:pt x="1306" y="1434"/>
                </a:lnTo>
                <a:lnTo>
                  <a:pt x="1301" y="1452"/>
                </a:lnTo>
                <a:lnTo>
                  <a:pt x="1298" y="1471"/>
                </a:lnTo>
                <a:lnTo>
                  <a:pt x="1296" y="1490"/>
                </a:lnTo>
                <a:lnTo>
                  <a:pt x="1294" y="1512"/>
                </a:lnTo>
                <a:lnTo>
                  <a:pt x="1294" y="1534"/>
                </a:lnTo>
                <a:lnTo>
                  <a:pt x="1294" y="1555"/>
                </a:lnTo>
                <a:lnTo>
                  <a:pt x="1296" y="1576"/>
                </a:lnTo>
                <a:lnTo>
                  <a:pt x="1298" y="1596"/>
                </a:lnTo>
                <a:lnTo>
                  <a:pt x="1301" y="1615"/>
                </a:lnTo>
                <a:lnTo>
                  <a:pt x="1306" y="1632"/>
                </a:lnTo>
                <a:lnTo>
                  <a:pt x="1311" y="1648"/>
                </a:lnTo>
                <a:lnTo>
                  <a:pt x="1318" y="1663"/>
                </a:lnTo>
                <a:lnTo>
                  <a:pt x="1325" y="1676"/>
                </a:lnTo>
                <a:lnTo>
                  <a:pt x="1334" y="1689"/>
                </a:lnTo>
                <a:lnTo>
                  <a:pt x="1341" y="1700"/>
                </a:lnTo>
                <a:lnTo>
                  <a:pt x="1351" y="1709"/>
                </a:lnTo>
                <a:lnTo>
                  <a:pt x="1360" y="1716"/>
                </a:lnTo>
                <a:lnTo>
                  <a:pt x="1369" y="1723"/>
                </a:lnTo>
                <a:lnTo>
                  <a:pt x="1380" y="1727"/>
                </a:lnTo>
                <a:lnTo>
                  <a:pt x="1391" y="1729"/>
                </a:lnTo>
                <a:lnTo>
                  <a:pt x="1402" y="1730"/>
                </a:lnTo>
                <a:lnTo>
                  <a:pt x="1410" y="1729"/>
                </a:lnTo>
                <a:lnTo>
                  <a:pt x="1419" y="1728"/>
                </a:lnTo>
                <a:lnTo>
                  <a:pt x="1428" y="1725"/>
                </a:lnTo>
                <a:lnTo>
                  <a:pt x="1435" y="1720"/>
                </a:lnTo>
                <a:lnTo>
                  <a:pt x="1443" y="1716"/>
                </a:lnTo>
                <a:lnTo>
                  <a:pt x="1450" y="1710"/>
                </a:lnTo>
                <a:lnTo>
                  <a:pt x="1457" y="1703"/>
                </a:lnTo>
                <a:lnTo>
                  <a:pt x="1463" y="1695"/>
                </a:lnTo>
                <a:lnTo>
                  <a:pt x="1464" y="1695"/>
                </a:lnTo>
                <a:lnTo>
                  <a:pt x="1464" y="1724"/>
                </a:lnTo>
                <a:lnTo>
                  <a:pt x="1532" y="1724"/>
                </a:lnTo>
                <a:lnTo>
                  <a:pt x="1532" y="1147"/>
                </a:lnTo>
                <a:lnTo>
                  <a:pt x="1464" y="1147"/>
                </a:lnTo>
                <a:lnTo>
                  <a:pt x="1464" y="1362"/>
                </a:lnTo>
                <a:close/>
                <a:moveTo>
                  <a:pt x="1158" y="1724"/>
                </a:moveTo>
                <a:lnTo>
                  <a:pt x="1226" y="1724"/>
                </a:lnTo>
                <a:lnTo>
                  <a:pt x="1226" y="1147"/>
                </a:lnTo>
                <a:lnTo>
                  <a:pt x="1158" y="1147"/>
                </a:lnTo>
                <a:lnTo>
                  <a:pt x="1158" y="1724"/>
                </a:lnTo>
                <a:close/>
                <a:moveTo>
                  <a:pt x="970" y="1671"/>
                </a:moveTo>
                <a:lnTo>
                  <a:pt x="964" y="1670"/>
                </a:lnTo>
                <a:lnTo>
                  <a:pt x="958" y="1669"/>
                </a:lnTo>
                <a:lnTo>
                  <a:pt x="952" y="1665"/>
                </a:lnTo>
                <a:lnTo>
                  <a:pt x="948" y="1662"/>
                </a:lnTo>
                <a:lnTo>
                  <a:pt x="943" y="1657"/>
                </a:lnTo>
                <a:lnTo>
                  <a:pt x="938" y="1651"/>
                </a:lnTo>
                <a:lnTo>
                  <a:pt x="935" y="1644"/>
                </a:lnTo>
                <a:lnTo>
                  <a:pt x="932" y="1636"/>
                </a:lnTo>
                <a:lnTo>
                  <a:pt x="929" y="1626"/>
                </a:lnTo>
                <a:lnTo>
                  <a:pt x="925" y="1617"/>
                </a:lnTo>
                <a:lnTo>
                  <a:pt x="923" y="1605"/>
                </a:lnTo>
                <a:lnTo>
                  <a:pt x="922" y="1593"/>
                </a:lnTo>
                <a:lnTo>
                  <a:pt x="919" y="1565"/>
                </a:lnTo>
                <a:lnTo>
                  <a:pt x="919" y="1533"/>
                </a:lnTo>
                <a:lnTo>
                  <a:pt x="919" y="1500"/>
                </a:lnTo>
                <a:lnTo>
                  <a:pt x="922" y="1472"/>
                </a:lnTo>
                <a:lnTo>
                  <a:pt x="923" y="1460"/>
                </a:lnTo>
                <a:lnTo>
                  <a:pt x="925" y="1448"/>
                </a:lnTo>
                <a:lnTo>
                  <a:pt x="929" y="1439"/>
                </a:lnTo>
                <a:lnTo>
                  <a:pt x="931" y="1429"/>
                </a:lnTo>
                <a:lnTo>
                  <a:pt x="934" y="1421"/>
                </a:lnTo>
                <a:lnTo>
                  <a:pt x="938" y="1414"/>
                </a:lnTo>
                <a:lnTo>
                  <a:pt x="943" y="1408"/>
                </a:lnTo>
                <a:lnTo>
                  <a:pt x="947" y="1403"/>
                </a:lnTo>
                <a:lnTo>
                  <a:pt x="951" y="1400"/>
                </a:lnTo>
                <a:lnTo>
                  <a:pt x="957" y="1396"/>
                </a:lnTo>
                <a:lnTo>
                  <a:pt x="962" y="1395"/>
                </a:lnTo>
                <a:lnTo>
                  <a:pt x="969" y="1394"/>
                </a:lnTo>
                <a:lnTo>
                  <a:pt x="975" y="1395"/>
                </a:lnTo>
                <a:lnTo>
                  <a:pt x="981" y="1396"/>
                </a:lnTo>
                <a:lnTo>
                  <a:pt x="986" y="1400"/>
                </a:lnTo>
                <a:lnTo>
                  <a:pt x="991" y="1403"/>
                </a:lnTo>
                <a:lnTo>
                  <a:pt x="996" y="1408"/>
                </a:lnTo>
                <a:lnTo>
                  <a:pt x="1000" y="1414"/>
                </a:lnTo>
                <a:lnTo>
                  <a:pt x="1004" y="1421"/>
                </a:lnTo>
                <a:lnTo>
                  <a:pt x="1008" y="1429"/>
                </a:lnTo>
                <a:lnTo>
                  <a:pt x="1011" y="1439"/>
                </a:lnTo>
                <a:lnTo>
                  <a:pt x="1013" y="1448"/>
                </a:lnTo>
                <a:lnTo>
                  <a:pt x="1015" y="1460"/>
                </a:lnTo>
                <a:lnTo>
                  <a:pt x="1017" y="1472"/>
                </a:lnTo>
                <a:lnTo>
                  <a:pt x="1019" y="1500"/>
                </a:lnTo>
                <a:lnTo>
                  <a:pt x="1021" y="1533"/>
                </a:lnTo>
                <a:lnTo>
                  <a:pt x="1019" y="1565"/>
                </a:lnTo>
                <a:lnTo>
                  <a:pt x="1017" y="1593"/>
                </a:lnTo>
                <a:lnTo>
                  <a:pt x="1015" y="1605"/>
                </a:lnTo>
                <a:lnTo>
                  <a:pt x="1013" y="1617"/>
                </a:lnTo>
                <a:lnTo>
                  <a:pt x="1011" y="1626"/>
                </a:lnTo>
                <a:lnTo>
                  <a:pt x="1008" y="1636"/>
                </a:lnTo>
                <a:lnTo>
                  <a:pt x="1004" y="1644"/>
                </a:lnTo>
                <a:lnTo>
                  <a:pt x="1001" y="1651"/>
                </a:lnTo>
                <a:lnTo>
                  <a:pt x="997" y="1657"/>
                </a:lnTo>
                <a:lnTo>
                  <a:pt x="992" y="1662"/>
                </a:lnTo>
                <a:lnTo>
                  <a:pt x="987" y="1665"/>
                </a:lnTo>
                <a:lnTo>
                  <a:pt x="982" y="1669"/>
                </a:lnTo>
                <a:lnTo>
                  <a:pt x="976" y="1670"/>
                </a:lnTo>
                <a:lnTo>
                  <a:pt x="970" y="1671"/>
                </a:lnTo>
                <a:close/>
                <a:moveTo>
                  <a:pt x="969" y="1331"/>
                </a:moveTo>
                <a:lnTo>
                  <a:pt x="956" y="1332"/>
                </a:lnTo>
                <a:lnTo>
                  <a:pt x="943" y="1334"/>
                </a:lnTo>
                <a:lnTo>
                  <a:pt x="931" y="1338"/>
                </a:lnTo>
                <a:lnTo>
                  <a:pt x="920" y="1345"/>
                </a:lnTo>
                <a:lnTo>
                  <a:pt x="909" y="1352"/>
                </a:lnTo>
                <a:lnTo>
                  <a:pt x="900" y="1361"/>
                </a:lnTo>
                <a:lnTo>
                  <a:pt x="890" y="1372"/>
                </a:lnTo>
                <a:lnTo>
                  <a:pt x="881" y="1385"/>
                </a:lnTo>
                <a:lnTo>
                  <a:pt x="874" y="1399"/>
                </a:lnTo>
                <a:lnTo>
                  <a:pt x="867" y="1414"/>
                </a:lnTo>
                <a:lnTo>
                  <a:pt x="862" y="1431"/>
                </a:lnTo>
                <a:lnTo>
                  <a:pt x="857" y="1448"/>
                </a:lnTo>
                <a:lnTo>
                  <a:pt x="854" y="1468"/>
                </a:lnTo>
                <a:lnTo>
                  <a:pt x="851" y="1488"/>
                </a:lnTo>
                <a:lnTo>
                  <a:pt x="850" y="1510"/>
                </a:lnTo>
                <a:lnTo>
                  <a:pt x="850" y="1533"/>
                </a:lnTo>
                <a:lnTo>
                  <a:pt x="850" y="1555"/>
                </a:lnTo>
                <a:lnTo>
                  <a:pt x="851" y="1578"/>
                </a:lnTo>
                <a:lnTo>
                  <a:pt x="854" y="1597"/>
                </a:lnTo>
                <a:lnTo>
                  <a:pt x="857" y="1617"/>
                </a:lnTo>
                <a:lnTo>
                  <a:pt x="862" y="1635"/>
                </a:lnTo>
                <a:lnTo>
                  <a:pt x="867" y="1651"/>
                </a:lnTo>
                <a:lnTo>
                  <a:pt x="874" y="1666"/>
                </a:lnTo>
                <a:lnTo>
                  <a:pt x="881" y="1680"/>
                </a:lnTo>
                <a:lnTo>
                  <a:pt x="890" y="1693"/>
                </a:lnTo>
                <a:lnTo>
                  <a:pt x="900" y="1704"/>
                </a:lnTo>
                <a:lnTo>
                  <a:pt x="909" y="1714"/>
                </a:lnTo>
                <a:lnTo>
                  <a:pt x="920" y="1722"/>
                </a:lnTo>
                <a:lnTo>
                  <a:pt x="931" y="1727"/>
                </a:lnTo>
                <a:lnTo>
                  <a:pt x="943" y="1731"/>
                </a:lnTo>
                <a:lnTo>
                  <a:pt x="956" y="1733"/>
                </a:lnTo>
                <a:lnTo>
                  <a:pt x="969" y="1734"/>
                </a:lnTo>
                <a:lnTo>
                  <a:pt x="983" y="1733"/>
                </a:lnTo>
                <a:lnTo>
                  <a:pt x="996" y="1731"/>
                </a:lnTo>
                <a:lnTo>
                  <a:pt x="1008" y="1727"/>
                </a:lnTo>
                <a:lnTo>
                  <a:pt x="1018" y="1722"/>
                </a:lnTo>
                <a:lnTo>
                  <a:pt x="1029" y="1714"/>
                </a:lnTo>
                <a:lnTo>
                  <a:pt x="1039" y="1704"/>
                </a:lnTo>
                <a:lnTo>
                  <a:pt x="1049" y="1693"/>
                </a:lnTo>
                <a:lnTo>
                  <a:pt x="1057" y="1680"/>
                </a:lnTo>
                <a:lnTo>
                  <a:pt x="1065" y="1666"/>
                </a:lnTo>
                <a:lnTo>
                  <a:pt x="1071" y="1651"/>
                </a:lnTo>
                <a:lnTo>
                  <a:pt x="1077" y="1635"/>
                </a:lnTo>
                <a:lnTo>
                  <a:pt x="1081" y="1617"/>
                </a:lnTo>
                <a:lnTo>
                  <a:pt x="1085" y="1597"/>
                </a:lnTo>
                <a:lnTo>
                  <a:pt x="1087" y="1578"/>
                </a:lnTo>
                <a:lnTo>
                  <a:pt x="1089" y="1555"/>
                </a:lnTo>
                <a:lnTo>
                  <a:pt x="1090" y="1533"/>
                </a:lnTo>
                <a:lnTo>
                  <a:pt x="1089" y="1510"/>
                </a:lnTo>
                <a:lnTo>
                  <a:pt x="1087" y="1488"/>
                </a:lnTo>
                <a:lnTo>
                  <a:pt x="1085" y="1468"/>
                </a:lnTo>
                <a:lnTo>
                  <a:pt x="1081" y="1448"/>
                </a:lnTo>
                <a:lnTo>
                  <a:pt x="1077" y="1431"/>
                </a:lnTo>
                <a:lnTo>
                  <a:pt x="1071" y="1414"/>
                </a:lnTo>
                <a:lnTo>
                  <a:pt x="1065" y="1399"/>
                </a:lnTo>
                <a:lnTo>
                  <a:pt x="1057" y="1385"/>
                </a:lnTo>
                <a:lnTo>
                  <a:pt x="1049" y="1372"/>
                </a:lnTo>
                <a:lnTo>
                  <a:pt x="1039" y="1361"/>
                </a:lnTo>
                <a:lnTo>
                  <a:pt x="1029" y="1352"/>
                </a:lnTo>
                <a:lnTo>
                  <a:pt x="1018" y="1345"/>
                </a:lnTo>
                <a:lnTo>
                  <a:pt x="1008" y="1338"/>
                </a:lnTo>
                <a:lnTo>
                  <a:pt x="996" y="1334"/>
                </a:lnTo>
                <a:lnTo>
                  <a:pt x="983" y="1332"/>
                </a:lnTo>
                <a:lnTo>
                  <a:pt x="969" y="1331"/>
                </a:lnTo>
                <a:close/>
                <a:moveTo>
                  <a:pt x="706" y="1281"/>
                </a:moveTo>
                <a:lnTo>
                  <a:pt x="706" y="1341"/>
                </a:lnTo>
                <a:lnTo>
                  <a:pt x="676" y="1341"/>
                </a:lnTo>
                <a:lnTo>
                  <a:pt x="676" y="1401"/>
                </a:lnTo>
                <a:lnTo>
                  <a:pt x="706" y="1401"/>
                </a:lnTo>
                <a:lnTo>
                  <a:pt x="706" y="1724"/>
                </a:lnTo>
                <a:lnTo>
                  <a:pt x="773" y="1724"/>
                </a:lnTo>
                <a:lnTo>
                  <a:pt x="773" y="1401"/>
                </a:lnTo>
                <a:lnTo>
                  <a:pt x="811" y="1401"/>
                </a:lnTo>
                <a:lnTo>
                  <a:pt x="811" y="1341"/>
                </a:lnTo>
                <a:lnTo>
                  <a:pt x="773" y="1341"/>
                </a:lnTo>
                <a:lnTo>
                  <a:pt x="773" y="1284"/>
                </a:lnTo>
                <a:lnTo>
                  <a:pt x="773" y="1273"/>
                </a:lnTo>
                <a:lnTo>
                  <a:pt x="774" y="1263"/>
                </a:lnTo>
                <a:lnTo>
                  <a:pt x="775" y="1253"/>
                </a:lnTo>
                <a:lnTo>
                  <a:pt x="778" y="1244"/>
                </a:lnTo>
                <a:lnTo>
                  <a:pt x="780" y="1236"/>
                </a:lnTo>
                <a:lnTo>
                  <a:pt x="782" y="1229"/>
                </a:lnTo>
                <a:lnTo>
                  <a:pt x="785" y="1223"/>
                </a:lnTo>
                <a:lnTo>
                  <a:pt x="789" y="1216"/>
                </a:lnTo>
                <a:lnTo>
                  <a:pt x="794" y="1212"/>
                </a:lnTo>
                <a:lnTo>
                  <a:pt x="798" y="1207"/>
                </a:lnTo>
                <a:lnTo>
                  <a:pt x="803" y="1203"/>
                </a:lnTo>
                <a:lnTo>
                  <a:pt x="810" y="1201"/>
                </a:lnTo>
                <a:lnTo>
                  <a:pt x="816" y="1198"/>
                </a:lnTo>
                <a:lnTo>
                  <a:pt x="824" y="1197"/>
                </a:lnTo>
                <a:lnTo>
                  <a:pt x="832" y="1196"/>
                </a:lnTo>
                <a:lnTo>
                  <a:pt x="840" y="1196"/>
                </a:lnTo>
                <a:lnTo>
                  <a:pt x="840" y="1139"/>
                </a:lnTo>
                <a:lnTo>
                  <a:pt x="824" y="1139"/>
                </a:lnTo>
                <a:lnTo>
                  <a:pt x="809" y="1142"/>
                </a:lnTo>
                <a:lnTo>
                  <a:pt x="795" y="1144"/>
                </a:lnTo>
                <a:lnTo>
                  <a:pt x="782" y="1148"/>
                </a:lnTo>
                <a:lnTo>
                  <a:pt x="770" y="1153"/>
                </a:lnTo>
                <a:lnTo>
                  <a:pt x="758" y="1159"/>
                </a:lnTo>
                <a:lnTo>
                  <a:pt x="748" y="1166"/>
                </a:lnTo>
                <a:lnTo>
                  <a:pt x="740" y="1175"/>
                </a:lnTo>
                <a:lnTo>
                  <a:pt x="732" y="1184"/>
                </a:lnTo>
                <a:lnTo>
                  <a:pt x="725" y="1194"/>
                </a:lnTo>
                <a:lnTo>
                  <a:pt x="719" y="1206"/>
                </a:lnTo>
                <a:lnTo>
                  <a:pt x="714" y="1218"/>
                </a:lnTo>
                <a:lnTo>
                  <a:pt x="711" y="1232"/>
                </a:lnTo>
                <a:lnTo>
                  <a:pt x="708" y="1247"/>
                </a:lnTo>
                <a:lnTo>
                  <a:pt x="706" y="1264"/>
                </a:lnTo>
                <a:lnTo>
                  <a:pt x="706" y="1281"/>
                </a:lnTo>
                <a:close/>
              </a:path>
            </a:pathLst>
          </a:custGeom>
          <a:solidFill>
            <a:srgbClr val="943B91"/>
          </a:solidFill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grpSp>
        <p:nvGrpSpPr>
          <p:cNvPr id="9" name="Group 26"/>
          <p:cNvGrpSpPr/>
          <p:nvPr/>
        </p:nvGrpSpPr>
        <p:grpSpPr>
          <a:xfrm>
            <a:off x="7131436" y="228601"/>
            <a:ext cx="1683951" cy="1752600"/>
            <a:chOff x="7283836" y="381001"/>
            <a:chExt cx="1683951" cy="17526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" name="Freeform 9"/>
            <p:cNvSpPr>
              <a:spLocks noChangeAspect="1" noEditPoints="1"/>
            </p:cNvSpPr>
            <p:nvPr/>
          </p:nvSpPr>
          <p:spPr bwMode="auto">
            <a:xfrm>
              <a:off x="7283836" y="494072"/>
              <a:ext cx="1675875" cy="1639529"/>
            </a:xfrm>
            <a:custGeom>
              <a:avLst/>
              <a:gdLst>
                <a:gd name="T0" fmla="*/ 501 w 1662"/>
                <a:gd name="T1" fmla="*/ 868 h 1622"/>
                <a:gd name="T2" fmla="*/ 550 w 1662"/>
                <a:gd name="T3" fmla="*/ 856 h 1622"/>
                <a:gd name="T4" fmla="*/ 1173 w 1662"/>
                <a:gd name="T5" fmla="*/ 310 h 1622"/>
                <a:gd name="T6" fmla="*/ 1133 w 1662"/>
                <a:gd name="T7" fmla="*/ 311 h 1622"/>
                <a:gd name="T8" fmla="*/ 1087 w 1662"/>
                <a:gd name="T9" fmla="*/ 344 h 1622"/>
                <a:gd name="T10" fmla="*/ 635 w 1662"/>
                <a:gd name="T11" fmla="*/ 284 h 1622"/>
                <a:gd name="T12" fmla="*/ 587 w 1662"/>
                <a:gd name="T13" fmla="*/ 263 h 1622"/>
                <a:gd name="T14" fmla="*/ 512 w 1662"/>
                <a:gd name="T15" fmla="*/ 291 h 1622"/>
                <a:gd name="T16" fmla="*/ 519 w 1662"/>
                <a:gd name="T17" fmla="*/ 308 h 1622"/>
                <a:gd name="T18" fmla="*/ 568 w 1662"/>
                <a:gd name="T19" fmla="*/ 333 h 1622"/>
                <a:gd name="T20" fmla="*/ 832 w 1662"/>
                <a:gd name="T21" fmla="*/ 650 h 1622"/>
                <a:gd name="T22" fmla="*/ 1065 w 1662"/>
                <a:gd name="T23" fmla="*/ 912 h 1622"/>
                <a:gd name="T24" fmla="*/ 1116 w 1662"/>
                <a:gd name="T25" fmla="*/ 912 h 1622"/>
                <a:gd name="T26" fmla="*/ 1174 w 1662"/>
                <a:gd name="T27" fmla="*/ 865 h 1622"/>
                <a:gd name="T28" fmla="*/ 1132 w 1662"/>
                <a:gd name="T29" fmla="*/ 864 h 1622"/>
                <a:gd name="T30" fmla="*/ 307 w 1662"/>
                <a:gd name="T31" fmla="*/ 209 h 1622"/>
                <a:gd name="T32" fmla="*/ 370 w 1662"/>
                <a:gd name="T33" fmla="*/ 179 h 1622"/>
                <a:gd name="T34" fmla="*/ 400 w 1662"/>
                <a:gd name="T35" fmla="*/ 115 h 1622"/>
                <a:gd name="T36" fmla="*/ 383 w 1662"/>
                <a:gd name="T37" fmla="*/ 46 h 1622"/>
                <a:gd name="T38" fmla="*/ 328 w 1662"/>
                <a:gd name="T39" fmla="*/ 5 h 1622"/>
                <a:gd name="T40" fmla="*/ 256 w 1662"/>
                <a:gd name="T41" fmla="*/ 8 h 1622"/>
                <a:gd name="T42" fmla="*/ 205 w 1662"/>
                <a:gd name="T43" fmla="*/ 54 h 1622"/>
                <a:gd name="T44" fmla="*/ 194 w 1662"/>
                <a:gd name="T45" fmla="*/ 126 h 1622"/>
                <a:gd name="T46" fmla="*/ 230 w 1662"/>
                <a:gd name="T47" fmla="*/ 185 h 1622"/>
                <a:gd name="T48" fmla="*/ 297 w 1662"/>
                <a:gd name="T49" fmla="*/ 209 h 1622"/>
                <a:gd name="T50" fmla="*/ 1404 w 1662"/>
                <a:gd name="T51" fmla="*/ 191 h 1622"/>
                <a:gd name="T52" fmla="*/ 1445 w 1662"/>
                <a:gd name="T53" fmla="*/ 135 h 1622"/>
                <a:gd name="T54" fmla="*/ 1441 w 1662"/>
                <a:gd name="T55" fmla="*/ 64 h 1622"/>
                <a:gd name="T56" fmla="*/ 1395 w 1662"/>
                <a:gd name="T57" fmla="*/ 12 h 1622"/>
                <a:gd name="T58" fmla="*/ 1324 w 1662"/>
                <a:gd name="T59" fmla="*/ 2 h 1622"/>
                <a:gd name="T60" fmla="*/ 1264 w 1662"/>
                <a:gd name="T61" fmla="*/ 38 h 1622"/>
                <a:gd name="T62" fmla="*/ 1241 w 1662"/>
                <a:gd name="T63" fmla="*/ 105 h 1622"/>
                <a:gd name="T64" fmla="*/ 1264 w 1662"/>
                <a:gd name="T65" fmla="*/ 171 h 1622"/>
                <a:gd name="T66" fmla="*/ 1324 w 1662"/>
                <a:gd name="T67" fmla="*/ 207 h 1622"/>
                <a:gd name="T68" fmla="*/ 495 w 1662"/>
                <a:gd name="T69" fmla="*/ 1235 h 1622"/>
                <a:gd name="T70" fmla="*/ 394 w 1662"/>
                <a:gd name="T71" fmla="*/ 1229 h 1622"/>
                <a:gd name="T72" fmla="*/ 487 w 1662"/>
                <a:gd name="T73" fmla="*/ 1294 h 1622"/>
                <a:gd name="T74" fmla="*/ 522 w 1662"/>
                <a:gd name="T75" fmla="*/ 1283 h 1622"/>
                <a:gd name="T76" fmla="*/ 550 w 1662"/>
                <a:gd name="T77" fmla="*/ 1338 h 1622"/>
                <a:gd name="T78" fmla="*/ 612 w 1662"/>
                <a:gd name="T79" fmla="*/ 1289 h 1622"/>
                <a:gd name="T80" fmla="*/ 575 w 1662"/>
                <a:gd name="T81" fmla="*/ 1235 h 1622"/>
                <a:gd name="T82" fmla="*/ 177 w 1662"/>
                <a:gd name="T83" fmla="*/ 1360 h 1622"/>
                <a:gd name="T84" fmla="*/ 196 w 1662"/>
                <a:gd name="T85" fmla="*/ 1284 h 1622"/>
                <a:gd name="T86" fmla="*/ 225 w 1662"/>
                <a:gd name="T87" fmla="*/ 1281 h 1622"/>
                <a:gd name="T88" fmla="*/ 248 w 1662"/>
                <a:gd name="T89" fmla="*/ 1338 h 1622"/>
                <a:gd name="T90" fmla="*/ 181 w 1662"/>
                <a:gd name="T91" fmla="*/ 1226 h 1622"/>
                <a:gd name="T92" fmla="*/ 125 w 1662"/>
                <a:gd name="T93" fmla="*/ 1301 h 1622"/>
                <a:gd name="T94" fmla="*/ 110 w 1662"/>
                <a:gd name="T95" fmla="*/ 1443 h 1622"/>
                <a:gd name="T96" fmla="*/ 141 w 1662"/>
                <a:gd name="T97" fmla="*/ 1571 h 1622"/>
                <a:gd name="T98" fmla="*/ 218 w 1662"/>
                <a:gd name="T99" fmla="*/ 1621 h 1622"/>
                <a:gd name="T100" fmla="*/ 292 w 1662"/>
                <a:gd name="T101" fmla="*/ 1603 h 1622"/>
                <a:gd name="T102" fmla="*/ 279 w 1662"/>
                <a:gd name="T103" fmla="*/ 1550 h 1622"/>
                <a:gd name="T104" fmla="*/ 222 w 1662"/>
                <a:gd name="T105" fmla="*/ 1556 h 1622"/>
                <a:gd name="T106" fmla="*/ 186 w 1662"/>
                <a:gd name="T107" fmla="*/ 1511 h 1622"/>
                <a:gd name="T108" fmla="*/ 318 w 1662"/>
                <a:gd name="T109" fmla="*/ 1436 h 1622"/>
                <a:gd name="T110" fmla="*/ 300 w 1662"/>
                <a:gd name="T111" fmla="*/ 1288 h 1622"/>
                <a:gd name="T112" fmla="*/ 240 w 1662"/>
                <a:gd name="T113" fmla="*/ 1222 h 1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62" h="1622">
                  <a:moveTo>
                    <a:pt x="574" y="835"/>
                  </a:moveTo>
                  <a:lnTo>
                    <a:pt x="575" y="835"/>
                  </a:lnTo>
                  <a:lnTo>
                    <a:pt x="114" y="279"/>
                  </a:lnTo>
                  <a:lnTo>
                    <a:pt x="0" y="279"/>
                  </a:lnTo>
                  <a:lnTo>
                    <a:pt x="492" y="865"/>
                  </a:lnTo>
                  <a:lnTo>
                    <a:pt x="495" y="866"/>
                  </a:lnTo>
                  <a:lnTo>
                    <a:pt x="501" y="868"/>
                  </a:lnTo>
                  <a:lnTo>
                    <a:pt x="508" y="869"/>
                  </a:lnTo>
                  <a:lnTo>
                    <a:pt x="518" y="869"/>
                  </a:lnTo>
                  <a:lnTo>
                    <a:pt x="523" y="868"/>
                  </a:lnTo>
                  <a:lnTo>
                    <a:pt x="530" y="865"/>
                  </a:lnTo>
                  <a:lnTo>
                    <a:pt x="536" y="863"/>
                  </a:lnTo>
                  <a:lnTo>
                    <a:pt x="543" y="860"/>
                  </a:lnTo>
                  <a:lnTo>
                    <a:pt x="550" y="856"/>
                  </a:lnTo>
                  <a:lnTo>
                    <a:pt x="558" y="849"/>
                  </a:lnTo>
                  <a:lnTo>
                    <a:pt x="567" y="843"/>
                  </a:lnTo>
                  <a:lnTo>
                    <a:pt x="574" y="835"/>
                  </a:lnTo>
                  <a:close/>
                  <a:moveTo>
                    <a:pt x="1174" y="309"/>
                  </a:moveTo>
                  <a:lnTo>
                    <a:pt x="1173" y="309"/>
                  </a:lnTo>
                  <a:lnTo>
                    <a:pt x="1173" y="309"/>
                  </a:lnTo>
                  <a:lnTo>
                    <a:pt x="1173" y="310"/>
                  </a:lnTo>
                  <a:lnTo>
                    <a:pt x="1174" y="310"/>
                  </a:lnTo>
                  <a:lnTo>
                    <a:pt x="1171" y="309"/>
                  </a:lnTo>
                  <a:lnTo>
                    <a:pt x="1165" y="308"/>
                  </a:lnTo>
                  <a:lnTo>
                    <a:pt x="1156" y="308"/>
                  </a:lnTo>
                  <a:lnTo>
                    <a:pt x="1146" y="308"/>
                  </a:lnTo>
                  <a:lnTo>
                    <a:pt x="1139" y="309"/>
                  </a:lnTo>
                  <a:lnTo>
                    <a:pt x="1133" y="311"/>
                  </a:lnTo>
                  <a:lnTo>
                    <a:pt x="1126" y="314"/>
                  </a:lnTo>
                  <a:lnTo>
                    <a:pt x="1119" y="317"/>
                  </a:lnTo>
                  <a:lnTo>
                    <a:pt x="1112" y="321"/>
                  </a:lnTo>
                  <a:lnTo>
                    <a:pt x="1105" y="326"/>
                  </a:lnTo>
                  <a:lnTo>
                    <a:pt x="1098" y="333"/>
                  </a:lnTo>
                  <a:lnTo>
                    <a:pt x="1090" y="341"/>
                  </a:lnTo>
                  <a:lnTo>
                    <a:pt x="1087" y="344"/>
                  </a:lnTo>
                  <a:lnTo>
                    <a:pt x="1088" y="345"/>
                  </a:lnTo>
                  <a:lnTo>
                    <a:pt x="1088" y="345"/>
                  </a:lnTo>
                  <a:lnTo>
                    <a:pt x="1550" y="901"/>
                  </a:lnTo>
                  <a:lnTo>
                    <a:pt x="1662" y="901"/>
                  </a:lnTo>
                  <a:lnTo>
                    <a:pt x="1174" y="309"/>
                  </a:lnTo>
                  <a:close/>
                  <a:moveTo>
                    <a:pt x="641" y="291"/>
                  </a:moveTo>
                  <a:lnTo>
                    <a:pt x="635" y="284"/>
                  </a:lnTo>
                  <a:lnTo>
                    <a:pt x="627" y="279"/>
                  </a:lnTo>
                  <a:lnTo>
                    <a:pt x="621" y="275"/>
                  </a:lnTo>
                  <a:lnTo>
                    <a:pt x="614" y="270"/>
                  </a:lnTo>
                  <a:lnTo>
                    <a:pt x="607" y="268"/>
                  </a:lnTo>
                  <a:lnTo>
                    <a:pt x="600" y="266"/>
                  </a:lnTo>
                  <a:lnTo>
                    <a:pt x="594" y="264"/>
                  </a:lnTo>
                  <a:lnTo>
                    <a:pt x="587" y="263"/>
                  </a:lnTo>
                  <a:lnTo>
                    <a:pt x="574" y="263"/>
                  </a:lnTo>
                  <a:lnTo>
                    <a:pt x="561" y="265"/>
                  </a:lnTo>
                  <a:lnTo>
                    <a:pt x="550" y="268"/>
                  </a:lnTo>
                  <a:lnTo>
                    <a:pt x="539" y="274"/>
                  </a:lnTo>
                  <a:lnTo>
                    <a:pt x="529" y="279"/>
                  </a:lnTo>
                  <a:lnTo>
                    <a:pt x="520" y="284"/>
                  </a:lnTo>
                  <a:lnTo>
                    <a:pt x="512" y="291"/>
                  </a:lnTo>
                  <a:lnTo>
                    <a:pt x="505" y="297"/>
                  </a:lnTo>
                  <a:lnTo>
                    <a:pt x="495" y="306"/>
                  </a:lnTo>
                  <a:lnTo>
                    <a:pt x="492" y="310"/>
                  </a:lnTo>
                  <a:lnTo>
                    <a:pt x="494" y="309"/>
                  </a:lnTo>
                  <a:lnTo>
                    <a:pt x="500" y="308"/>
                  </a:lnTo>
                  <a:lnTo>
                    <a:pt x="508" y="308"/>
                  </a:lnTo>
                  <a:lnTo>
                    <a:pt x="519" y="308"/>
                  </a:lnTo>
                  <a:lnTo>
                    <a:pt x="526" y="309"/>
                  </a:lnTo>
                  <a:lnTo>
                    <a:pt x="532" y="311"/>
                  </a:lnTo>
                  <a:lnTo>
                    <a:pt x="540" y="314"/>
                  </a:lnTo>
                  <a:lnTo>
                    <a:pt x="546" y="317"/>
                  </a:lnTo>
                  <a:lnTo>
                    <a:pt x="554" y="321"/>
                  </a:lnTo>
                  <a:lnTo>
                    <a:pt x="560" y="326"/>
                  </a:lnTo>
                  <a:lnTo>
                    <a:pt x="568" y="333"/>
                  </a:lnTo>
                  <a:lnTo>
                    <a:pt x="574" y="341"/>
                  </a:lnTo>
                  <a:lnTo>
                    <a:pt x="779" y="587"/>
                  </a:lnTo>
                  <a:lnTo>
                    <a:pt x="832" y="523"/>
                  </a:lnTo>
                  <a:lnTo>
                    <a:pt x="641" y="291"/>
                  </a:lnTo>
                  <a:close/>
                  <a:moveTo>
                    <a:pt x="1090" y="835"/>
                  </a:moveTo>
                  <a:lnTo>
                    <a:pt x="885" y="587"/>
                  </a:lnTo>
                  <a:lnTo>
                    <a:pt x="832" y="650"/>
                  </a:lnTo>
                  <a:lnTo>
                    <a:pt x="1021" y="877"/>
                  </a:lnTo>
                  <a:lnTo>
                    <a:pt x="1029" y="886"/>
                  </a:lnTo>
                  <a:lnTo>
                    <a:pt x="1036" y="892"/>
                  </a:lnTo>
                  <a:lnTo>
                    <a:pt x="1043" y="899"/>
                  </a:lnTo>
                  <a:lnTo>
                    <a:pt x="1051" y="904"/>
                  </a:lnTo>
                  <a:lnTo>
                    <a:pt x="1058" y="909"/>
                  </a:lnTo>
                  <a:lnTo>
                    <a:pt x="1065" y="912"/>
                  </a:lnTo>
                  <a:lnTo>
                    <a:pt x="1072" y="914"/>
                  </a:lnTo>
                  <a:lnTo>
                    <a:pt x="1079" y="915"/>
                  </a:lnTo>
                  <a:lnTo>
                    <a:pt x="1085" y="916"/>
                  </a:lnTo>
                  <a:lnTo>
                    <a:pt x="1092" y="917"/>
                  </a:lnTo>
                  <a:lnTo>
                    <a:pt x="1098" y="916"/>
                  </a:lnTo>
                  <a:lnTo>
                    <a:pt x="1105" y="915"/>
                  </a:lnTo>
                  <a:lnTo>
                    <a:pt x="1116" y="912"/>
                  </a:lnTo>
                  <a:lnTo>
                    <a:pt x="1127" y="908"/>
                  </a:lnTo>
                  <a:lnTo>
                    <a:pt x="1137" y="901"/>
                  </a:lnTo>
                  <a:lnTo>
                    <a:pt x="1147" y="895"/>
                  </a:lnTo>
                  <a:lnTo>
                    <a:pt x="1154" y="887"/>
                  </a:lnTo>
                  <a:lnTo>
                    <a:pt x="1161" y="881"/>
                  </a:lnTo>
                  <a:lnTo>
                    <a:pt x="1170" y="870"/>
                  </a:lnTo>
                  <a:lnTo>
                    <a:pt x="1174" y="865"/>
                  </a:lnTo>
                  <a:lnTo>
                    <a:pt x="1171" y="865"/>
                  </a:lnTo>
                  <a:lnTo>
                    <a:pt x="1167" y="868"/>
                  </a:lnTo>
                  <a:lnTo>
                    <a:pt x="1160" y="869"/>
                  </a:lnTo>
                  <a:lnTo>
                    <a:pt x="1150" y="869"/>
                  </a:lnTo>
                  <a:lnTo>
                    <a:pt x="1144" y="868"/>
                  </a:lnTo>
                  <a:lnTo>
                    <a:pt x="1138" y="866"/>
                  </a:lnTo>
                  <a:lnTo>
                    <a:pt x="1132" y="864"/>
                  </a:lnTo>
                  <a:lnTo>
                    <a:pt x="1124" y="861"/>
                  </a:lnTo>
                  <a:lnTo>
                    <a:pt x="1116" y="857"/>
                  </a:lnTo>
                  <a:lnTo>
                    <a:pt x="1108" y="850"/>
                  </a:lnTo>
                  <a:lnTo>
                    <a:pt x="1099" y="844"/>
                  </a:lnTo>
                  <a:lnTo>
                    <a:pt x="1090" y="835"/>
                  </a:lnTo>
                  <a:close/>
                  <a:moveTo>
                    <a:pt x="297" y="209"/>
                  </a:moveTo>
                  <a:lnTo>
                    <a:pt x="307" y="209"/>
                  </a:lnTo>
                  <a:lnTo>
                    <a:pt x="317" y="207"/>
                  </a:lnTo>
                  <a:lnTo>
                    <a:pt x="328" y="204"/>
                  </a:lnTo>
                  <a:lnTo>
                    <a:pt x="338" y="201"/>
                  </a:lnTo>
                  <a:lnTo>
                    <a:pt x="346" y="197"/>
                  </a:lnTo>
                  <a:lnTo>
                    <a:pt x="355" y="191"/>
                  </a:lnTo>
                  <a:lnTo>
                    <a:pt x="363" y="185"/>
                  </a:lnTo>
                  <a:lnTo>
                    <a:pt x="370" y="179"/>
                  </a:lnTo>
                  <a:lnTo>
                    <a:pt x="378" y="171"/>
                  </a:lnTo>
                  <a:lnTo>
                    <a:pt x="383" y="163"/>
                  </a:lnTo>
                  <a:lnTo>
                    <a:pt x="388" y="155"/>
                  </a:lnTo>
                  <a:lnTo>
                    <a:pt x="393" y="145"/>
                  </a:lnTo>
                  <a:lnTo>
                    <a:pt x="396" y="135"/>
                  </a:lnTo>
                  <a:lnTo>
                    <a:pt x="399" y="126"/>
                  </a:lnTo>
                  <a:lnTo>
                    <a:pt x="400" y="115"/>
                  </a:lnTo>
                  <a:lnTo>
                    <a:pt x="401" y="105"/>
                  </a:lnTo>
                  <a:lnTo>
                    <a:pt x="400" y="94"/>
                  </a:lnTo>
                  <a:lnTo>
                    <a:pt x="399" y="83"/>
                  </a:lnTo>
                  <a:lnTo>
                    <a:pt x="396" y="74"/>
                  </a:lnTo>
                  <a:lnTo>
                    <a:pt x="393" y="64"/>
                  </a:lnTo>
                  <a:lnTo>
                    <a:pt x="388" y="54"/>
                  </a:lnTo>
                  <a:lnTo>
                    <a:pt x="383" y="46"/>
                  </a:lnTo>
                  <a:lnTo>
                    <a:pt x="378" y="38"/>
                  </a:lnTo>
                  <a:lnTo>
                    <a:pt x="370" y="31"/>
                  </a:lnTo>
                  <a:lnTo>
                    <a:pt x="363" y="24"/>
                  </a:lnTo>
                  <a:lnTo>
                    <a:pt x="355" y="18"/>
                  </a:lnTo>
                  <a:lnTo>
                    <a:pt x="346" y="12"/>
                  </a:lnTo>
                  <a:lnTo>
                    <a:pt x="338" y="8"/>
                  </a:lnTo>
                  <a:lnTo>
                    <a:pt x="328" y="5"/>
                  </a:lnTo>
                  <a:lnTo>
                    <a:pt x="317" y="2"/>
                  </a:lnTo>
                  <a:lnTo>
                    <a:pt x="307" y="0"/>
                  </a:lnTo>
                  <a:lnTo>
                    <a:pt x="297" y="0"/>
                  </a:lnTo>
                  <a:lnTo>
                    <a:pt x="286" y="0"/>
                  </a:lnTo>
                  <a:lnTo>
                    <a:pt x="275" y="2"/>
                  </a:lnTo>
                  <a:lnTo>
                    <a:pt x="265" y="5"/>
                  </a:lnTo>
                  <a:lnTo>
                    <a:pt x="256" y="8"/>
                  </a:lnTo>
                  <a:lnTo>
                    <a:pt x="247" y="12"/>
                  </a:lnTo>
                  <a:lnTo>
                    <a:pt x="238" y="18"/>
                  </a:lnTo>
                  <a:lnTo>
                    <a:pt x="230" y="24"/>
                  </a:lnTo>
                  <a:lnTo>
                    <a:pt x="223" y="31"/>
                  </a:lnTo>
                  <a:lnTo>
                    <a:pt x="216" y="38"/>
                  </a:lnTo>
                  <a:lnTo>
                    <a:pt x="210" y="46"/>
                  </a:lnTo>
                  <a:lnTo>
                    <a:pt x="205" y="54"/>
                  </a:lnTo>
                  <a:lnTo>
                    <a:pt x="201" y="64"/>
                  </a:lnTo>
                  <a:lnTo>
                    <a:pt x="197" y="74"/>
                  </a:lnTo>
                  <a:lnTo>
                    <a:pt x="194" y="83"/>
                  </a:lnTo>
                  <a:lnTo>
                    <a:pt x="193" y="94"/>
                  </a:lnTo>
                  <a:lnTo>
                    <a:pt x="192" y="105"/>
                  </a:lnTo>
                  <a:lnTo>
                    <a:pt x="193" y="115"/>
                  </a:lnTo>
                  <a:lnTo>
                    <a:pt x="194" y="126"/>
                  </a:lnTo>
                  <a:lnTo>
                    <a:pt x="197" y="135"/>
                  </a:lnTo>
                  <a:lnTo>
                    <a:pt x="201" y="145"/>
                  </a:lnTo>
                  <a:lnTo>
                    <a:pt x="205" y="155"/>
                  </a:lnTo>
                  <a:lnTo>
                    <a:pt x="210" y="163"/>
                  </a:lnTo>
                  <a:lnTo>
                    <a:pt x="216" y="171"/>
                  </a:lnTo>
                  <a:lnTo>
                    <a:pt x="223" y="179"/>
                  </a:lnTo>
                  <a:lnTo>
                    <a:pt x="230" y="185"/>
                  </a:lnTo>
                  <a:lnTo>
                    <a:pt x="238" y="191"/>
                  </a:lnTo>
                  <a:lnTo>
                    <a:pt x="247" y="197"/>
                  </a:lnTo>
                  <a:lnTo>
                    <a:pt x="256" y="201"/>
                  </a:lnTo>
                  <a:lnTo>
                    <a:pt x="265" y="204"/>
                  </a:lnTo>
                  <a:lnTo>
                    <a:pt x="275" y="207"/>
                  </a:lnTo>
                  <a:lnTo>
                    <a:pt x="286" y="209"/>
                  </a:lnTo>
                  <a:lnTo>
                    <a:pt x="297" y="209"/>
                  </a:lnTo>
                  <a:close/>
                  <a:moveTo>
                    <a:pt x="1345" y="209"/>
                  </a:moveTo>
                  <a:lnTo>
                    <a:pt x="1355" y="209"/>
                  </a:lnTo>
                  <a:lnTo>
                    <a:pt x="1366" y="207"/>
                  </a:lnTo>
                  <a:lnTo>
                    <a:pt x="1376" y="204"/>
                  </a:lnTo>
                  <a:lnTo>
                    <a:pt x="1385" y="201"/>
                  </a:lnTo>
                  <a:lnTo>
                    <a:pt x="1395" y="197"/>
                  </a:lnTo>
                  <a:lnTo>
                    <a:pt x="1404" y="191"/>
                  </a:lnTo>
                  <a:lnTo>
                    <a:pt x="1411" y="185"/>
                  </a:lnTo>
                  <a:lnTo>
                    <a:pt x="1419" y="179"/>
                  </a:lnTo>
                  <a:lnTo>
                    <a:pt x="1425" y="171"/>
                  </a:lnTo>
                  <a:lnTo>
                    <a:pt x="1432" y="163"/>
                  </a:lnTo>
                  <a:lnTo>
                    <a:pt x="1437" y="155"/>
                  </a:lnTo>
                  <a:lnTo>
                    <a:pt x="1441" y="145"/>
                  </a:lnTo>
                  <a:lnTo>
                    <a:pt x="1445" y="135"/>
                  </a:lnTo>
                  <a:lnTo>
                    <a:pt x="1447" y="126"/>
                  </a:lnTo>
                  <a:lnTo>
                    <a:pt x="1449" y="115"/>
                  </a:lnTo>
                  <a:lnTo>
                    <a:pt x="1449" y="105"/>
                  </a:lnTo>
                  <a:lnTo>
                    <a:pt x="1449" y="94"/>
                  </a:lnTo>
                  <a:lnTo>
                    <a:pt x="1447" y="83"/>
                  </a:lnTo>
                  <a:lnTo>
                    <a:pt x="1445" y="74"/>
                  </a:lnTo>
                  <a:lnTo>
                    <a:pt x="1441" y="64"/>
                  </a:lnTo>
                  <a:lnTo>
                    <a:pt x="1437" y="54"/>
                  </a:lnTo>
                  <a:lnTo>
                    <a:pt x="1432" y="46"/>
                  </a:lnTo>
                  <a:lnTo>
                    <a:pt x="1425" y="38"/>
                  </a:lnTo>
                  <a:lnTo>
                    <a:pt x="1419" y="31"/>
                  </a:lnTo>
                  <a:lnTo>
                    <a:pt x="1411" y="24"/>
                  </a:lnTo>
                  <a:lnTo>
                    <a:pt x="1404" y="18"/>
                  </a:lnTo>
                  <a:lnTo>
                    <a:pt x="1395" y="12"/>
                  </a:lnTo>
                  <a:lnTo>
                    <a:pt x="1385" y="8"/>
                  </a:lnTo>
                  <a:lnTo>
                    <a:pt x="1376" y="5"/>
                  </a:lnTo>
                  <a:lnTo>
                    <a:pt x="1366" y="2"/>
                  </a:lnTo>
                  <a:lnTo>
                    <a:pt x="1355" y="0"/>
                  </a:lnTo>
                  <a:lnTo>
                    <a:pt x="1345" y="0"/>
                  </a:lnTo>
                  <a:lnTo>
                    <a:pt x="1335" y="0"/>
                  </a:lnTo>
                  <a:lnTo>
                    <a:pt x="1324" y="2"/>
                  </a:lnTo>
                  <a:lnTo>
                    <a:pt x="1314" y="5"/>
                  </a:lnTo>
                  <a:lnTo>
                    <a:pt x="1304" y="8"/>
                  </a:lnTo>
                  <a:lnTo>
                    <a:pt x="1295" y="12"/>
                  </a:lnTo>
                  <a:lnTo>
                    <a:pt x="1286" y="18"/>
                  </a:lnTo>
                  <a:lnTo>
                    <a:pt x="1278" y="24"/>
                  </a:lnTo>
                  <a:lnTo>
                    <a:pt x="1271" y="31"/>
                  </a:lnTo>
                  <a:lnTo>
                    <a:pt x="1264" y="38"/>
                  </a:lnTo>
                  <a:lnTo>
                    <a:pt x="1258" y="46"/>
                  </a:lnTo>
                  <a:lnTo>
                    <a:pt x="1252" y="54"/>
                  </a:lnTo>
                  <a:lnTo>
                    <a:pt x="1248" y="64"/>
                  </a:lnTo>
                  <a:lnTo>
                    <a:pt x="1245" y="74"/>
                  </a:lnTo>
                  <a:lnTo>
                    <a:pt x="1243" y="83"/>
                  </a:lnTo>
                  <a:lnTo>
                    <a:pt x="1241" y="94"/>
                  </a:lnTo>
                  <a:lnTo>
                    <a:pt x="1241" y="105"/>
                  </a:lnTo>
                  <a:lnTo>
                    <a:pt x="1241" y="115"/>
                  </a:lnTo>
                  <a:lnTo>
                    <a:pt x="1243" y="126"/>
                  </a:lnTo>
                  <a:lnTo>
                    <a:pt x="1245" y="135"/>
                  </a:lnTo>
                  <a:lnTo>
                    <a:pt x="1248" y="145"/>
                  </a:lnTo>
                  <a:lnTo>
                    <a:pt x="1252" y="155"/>
                  </a:lnTo>
                  <a:lnTo>
                    <a:pt x="1258" y="163"/>
                  </a:lnTo>
                  <a:lnTo>
                    <a:pt x="1264" y="171"/>
                  </a:lnTo>
                  <a:lnTo>
                    <a:pt x="1271" y="179"/>
                  </a:lnTo>
                  <a:lnTo>
                    <a:pt x="1278" y="185"/>
                  </a:lnTo>
                  <a:lnTo>
                    <a:pt x="1286" y="191"/>
                  </a:lnTo>
                  <a:lnTo>
                    <a:pt x="1295" y="197"/>
                  </a:lnTo>
                  <a:lnTo>
                    <a:pt x="1304" y="201"/>
                  </a:lnTo>
                  <a:lnTo>
                    <a:pt x="1314" y="204"/>
                  </a:lnTo>
                  <a:lnTo>
                    <a:pt x="1324" y="207"/>
                  </a:lnTo>
                  <a:lnTo>
                    <a:pt x="1335" y="209"/>
                  </a:lnTo>
                  <a:lnTo>
                    <a:pt x="1345" y="209"/>
                  </a:lnTo>
                  <a:close/>
                  <a:moveTo>
                    <a:pt x="534" y="1223"/>
                  </a:moveTo>
                  <a:lnTo>
                    <a:pt x="523" y="1224"/>
                  </a:lnTo>
                  <a:lnTo>
                    <a:pt x="514" y="1226"/>
                  </a:lnTo>
                  <a:lnTo>
                    <a:pt x="504" y="1229"/>
                  </a:lnTo>
                  <a:lnTo>
                    <a:pt x="495" y="1235"/>
                  </a:lnTo>
                  <a:lnTo>
                    <a:pt x="487" y="1241"/>
                  </a:lnTo>
                  <a:lnTo>
                    <a:pt x="478" y="1250"/>
                  </a:lnTo>
                  <a:lnTo>
                    <a:pt x="471" y="1260"/>
                  </a:lnTo>
                  <a:lnTo>
                    <a:pt x="463" y="1270"/>
                  </a:lnTo>
                  <a:lnTo>
                    <a:pt x="462" y="1270"/>
                  </a:lnTo>
                  <a:lnTo>
                    <a:pt x="462" y="1229"/>
                  </a:lnTo>
                  <a:lnTo>
                    <a:pt x="394" y="1229"/>
                  </a:lnTo>
                  <a:lnTo>
                    <a:pt x="394" y="1612"/>
                  </a:lnTo>
                  <a:lnTo>
                    <a:pt x="462" y="1612"/>
                  </a:lnTo>
                  <a:lnTo>
                    <a:pt x="462" y="1329"/>
                  </a:lnTo>
                  <a:lnTo>
                    <a:pt x="465" y="1320"/>
                  </a:lnTo>
                  <a:lnTo>
                    <a:pt x="478" y="1304"/>
                  </a:lnTo>
                  <a:lnTo>
                    <a:pt x="482" y="1298"/>
                  </a:lnTo>
                  <a:lnTo>
                    <a:pt x="487" y="1294"/>
                  </a:lnTo>
                  <a:lnTo>
                    <a:pt x="491" y="1291"/>
                  </a:lnTo>
                  <a:lnTo>
                    <a:pt x="495" y="1288"/>
                  </a:lnTo>
                  <a:lnTo>
                    <a:pt x="500" y="1286"/>
                  </a:lnTo>
                  <a:lnTo>
                    <a:pt x="504" y="1284"/>
                  </a:lnTo>
                  <a:lnTo>
                    <a:pt x="509" y="1283"/>
                  </a:lnTo>
                  <a:lnTo>
                    <a:pt x="515" y="1282"/>
                  </a:lnTo>
                  <a:lnTo>
                    <a:pt x="522" y="1283"/>
                  </a:lnTo>
                  <a:lnTo>
                    <a:pt x="530" y="1287"/>
                  </a:lnTo>
                  <a:lnTo>
                    <a:pt x="536" y="1291"/>
                  </a:lnTo>
                  <a:lnTo>
                    <a:pt x="542" y="1296"/>
                  </a:lnTo>
                  <a:lnTo>
                    <a:pt x="545" y="1304"/>
                  </a:lnTo>
                  <a:lnTo>
                    <a:pt x="548" y="1314"/>
                  </a:lnTo>
                  <a:lnTo>
                    <a:pt x="550" y="1325"/>
                  </a:lnTo>
                  <a:lnTo>
                    <a:pt x="550" y="1338"/>
                  </a:lnTo>
                  <a:lnTo>
                    <a:pt x="550" y="1612"/>
                  </a:lnTo>
                  <a:lnTo>
                    <a:pt x="618" y="1612"/>
                  </a:lnTo>
                  <a:lnTo>
                    <a:pt x="618" y="1336"/>
                  </a:lnTo>
                  <a:lnTo>
                    <a:pt x="617" y="1323"/>
                  </a:lnTo>
                  <a:lnTo>
                    <a:pt x="616" y="1311"/>
                  </a:lnTo>
                  <a:lnTo>
                    <a:pt x="615" y="1300"/>
                  </a:lnTo>
                  <a:lnTo>
                    <a:pt x="612" y="1289"/>
                  </a:lnTo>
                  <a:lnTo>
                    <a:pt x="609" y="1279"/>
                  </a:lnTo>
                  <a:lnTo>
                    <a:pt x="606" y="1269"/>
                  </a:lnTo>
                  <a:lnTo>
                    <a:pt x="600" y="1261"/>
                  </a:lnTo>
                  <a:lnTo>
                    <a:pt x="595" y="1253"/>
                  </a:lnTo>
                  <a:lnTo>
                    <a:pt x="589" y="1246"/>
                  </a:lnTo>
                  <a:lnTo>
                    <a:pt x="583" y="1240"/>
                  </a:lnTo>
                  <a:lnTo>
                    <a:pt x="575" y="1235"/>
                  </a:lnTo>
                  <a:lnTo>
                    <a:pt x="569" y="1230"/>
                  </a:lnTo>
                  <a:lnTo>
                    <a:pt x="560" y="1227"/>
                  </a:lnTo>
                  <a:lnTo>
                    <a:pt x="553" y="1225"/>
                  </a:lnTo>
                  <a:lnTo>
                    <a:pt x="543" y="1224"/>
                  </a:lnTo>
                  <a:lnTo>
                    <a:pt x="534" y="1223"/>
                  </a:lnTo>
                  <a:close/>
                  <a:moveTo>
                    <a:pt x="176" y="1385"/>
                  </a:moveTo>
                  <a:lnTo>
                    <a:pt x="177" y="1360"/>
                  </a:lnTo>
                  <a:lnTo>
                    <a:pt x="178" y="1338"/>
                  </a:lnTo>
                  <a:lnTo>
                    <a:pt x="181" y="1320"/>
                  </a:lnTo>
                  <a:lnTo>
                    <a:pt x="184" y="1305"/>
                  </a:lnTo>
                  <a:lnTo>
                    <a:pt x="188" y="1298"/>
                  </a:lnTo>
                  <a:lnTo>
                    <a:pt x="190" y="1293"/>
                  </a:lnTo>
                  <a:lnTo>
                    <a:pt x="193" y="1288"/>
                  </a:lnTo>
                  <a:lnTo>
                    <a:pt x="196" y="1284"/>
                  </a:lnTo>
                  <a:lnTo>
                    <a:pt x="199" y="1281"/>
                  </a:lnTo>
                  <a:lnTo>
                    <a:pt x="204" y="1279"/>
                  </a:lnTo>
                  <a:lnTo>
                    <a:pt x="207" y="1278"/>
                  </a:lnTo>
                  <a:lnTo>
                    <a:pt x="211" y="1278"/>
                  </a:lnTo>
                  <a:lnTo>
                    <a:pt x="217" y="1278"/>
                  </a:lnTo>
                  <a:lnTo>
                    <a:pt x="221" y="1279"/>
                  </a:lnTo>
                  <a:lnTo>
                    <a:pt x="225" y="1281"/>
                  </a:lnTo>
                  <a:lnTo>
                    <a:pt x="229" y="1284"/>
                  </a:lnTo>
                  <a:lnTo>
                    <a:pt x="232" y="1288"/>
                  </a:lnTo>
                  <a:lnTo>
                    <a:pt x="235" y="1293"/>
                  </a:lnTo>
                  <a:lnTo>
                    <a:pt x="238" y="1298"/>
                  </a:lnTo>
                  <a:lnTo>
                    <a:pt x="240" y="1305"/>
                  </a:lnTo>
                  <a:lnTo>
                    <a:pt x="245" y="1320"/>
                  </a:lnTo>
                  <a:lnTo>
                    <a:pt x="248" y="1338"/>
                  </a:lnTo>
                  <a:lnTo>
                    <a:pt x="250" y="1360"/>
                  </a:lnTo>
                  <a:lnTo>
                    <a:pt x="250" y="1385"/>
                  </a:lnTo>
                  <a:lnTo>
                    <a:pt x="176" y="1385"/>
                  </a:lnTo>
                  <a:close/>
                  <a:moveTo>
                    <a:pt x="216" y="1219"/>
                  </a:moveTo>
                  <a:lnTo>
                    <a:pt x="204" y="1220"/>
                  </a:lnTo>
                  <a:lnTo>
                    <a:pt x="192" y="1222"/>
                  </a:lnTo>
                  <a:lnTo>
                    <a:pt x="181" y="1226"/>
                  </a:lnTo>
                  <a:lnTo>
                    <a:pt x="171" y="1232"/>
                  </a:lnTo>
                  <a:lnTo>
                    <a:pt x="162" y="1239"/>
                  </a:lnTo>
                  <a:lnTo>
                    <a:pt x="153" y="1249"/>
                  </a:lnTo>
                  <a:lnTo>
                    <a:pt x="144" y="1260"/>
                  </a:lnTo>
                  <a:lnTo>
                    <a:pt x="137" y="1271"/>
                  </a:lnTo>
                  <a:lnTo>
                    <a:pt x="130" y="1286"/>
                  </a:lnTo>
                  <a:lnTo>
                    <a:pt x="125" y="1301"/>
                  </a:lnTo>
                  <a:lnTo>
                    <a:pt x="121" y="1317"/>
                  </a:lnTo>
                  <a:lnTo>
                    <a:pt x="116" y="1335"/>
                  </a:lnTo>
                  <a:lnTo>
                    <a:pt x="113" y="1355"/>
                  </a:lnTo>
                  <a:lnTo>
                    <a:pt x="111" y="1375"/>
                  </a:lnTo>
                  <a:lnTo>
                    <a:pt x="110" y="1397"/>
                  </a:lnTo>
                  <a:lnTo>
                    <a:pt x="109" y="1419"/>
                  </a:lnTo>
                  <a:lnTo>
                    <a:pt x="110" y="1443"/>
                  </a:lnTo>
                  <a:lnTo>
                    <a:pt x="111" y="1466"/>
                  </a:lnTo>
                  <a:lnTo>
                    <a:pt x="114" y="1486"/>
                  </a:lnTo>
                  <a:lnTo>
                    <a:pt x="117" y="1507"/>
                  </a:lnTo>
                  <a:lnTo>
                    <a:pt x="122" y="1524"/>
                  </a:lnTo>
                  <a:lnTo>
                    <a:pt x="127" y="1541"/>
                  </a:lnTo>
                  <a:lnTo>
                    <a:pt x="134" y="1557"/>
                  </a:lnTo>
                  <a:lnTo>
                    <a:pt x="141" y="1571"/>
                  </a:lnTo>
                  <a:lnTo>
                    <a:pt x="150" y="1583"/>
                  </a:lnTo>
                  <a:lnTo>
                    <a:pt x="158" y="1593"/>
                  </a:lnTo>
                  <a:lnTo>
                    <a:pt x="169" y="1602"/>
                  </a:lnTo>
                  <a:lnTo>
                    <a:pt x="180" y="1610"/>
                  </a:lnTo>
                  <a:lnTo>
                    <a:pt x="192" y="1615"/>
                  </a:lnTo>
                  <a:lnTo>
                    <a:pt x="204" y="1619"/>
                  </a:lnTo>
                  <a:lnTo>
                    <a:pt x="218" y="1621"/>
                  </a:lnTo>
                  <a:lnTo>
                    <a:pt x="232" y="1622"/>
                  </a:lnTo>
                  <a:lnTo>
                    <a:pt x="243" y="1622"/>
                  </a:lnTo>
                  <a:lnTo>
                    <a:pt x="252" y="1620"/>
                  </a:lnTo>
                  <a:lnTo>
                    <a:pt x="263" y="1618"/>
                  </a:lnTo>
                  <a:lnTo>
                    <a:pt x="273" y="1614"/>
                  </a:lnTo>
                  <a:lnTo>
                    <a:pt x="283" y="1610"/>
                  </a:lnTo>
                  <a:lnTo>
                    <a:pt x="292" y="1603"/>
                  </a:lnTo>
                  <a:lnTo>
                    <a:pt x="301" y="1597"/>
                  </a:lnTo>
                  <a:lnTo>
                    <a:pt x="311" y="1589"/>
                  </a:lnTo>
                  <a:lnTo>
                    <a:pt x="311" y="1522"/>
                  </a:lnTo>
                  <a:lnTo>
                    <a:pt x="303" y="1531"/>
                  </a:lnTo>
                  <a:lnTo>
                    <a:pt x="296" y="1538"/>
                  </a:lnTo>
                  <a:lnTo>
                    <a:pt x="288" y="1545"/>
                  </a:lnTo>
                  <a:lnTo>
                    <a:pt x="279" y="1550"/>
                  </a:lnTo>
                  <a:lnTo>
                    <a:pt x="272" y="1554"/>
                  </a:lnTo>
                  <a:lnTo>
                    <a:pt x="263" y="1558"/>
                  </a:lnTo>
                  <a:lnTo>
                    <a:pt x="255" y="1560"/>
                  </a:lnTo>
                  <a:lnTo>
                    <a:pt x="245" y="1560"/>
                  </a:lnTo>
                  <a:lnTo>
                    <a:pt x="236" y="1560"/>
                  </a:lnTo>
                  <a:lnTo>
                    <a:pt x="229" y="1558"/>
                  </a:lnTo>
                  <a:lnTo>
                    <a:pt x="222" y="1556"/>
                  </a:lnTo>
                  <a:lnTo>
                    <a:pt x="215" y="1552"/>
                  </a:lnTo>
                  <a:lnTo>
                    <a:pt x="209" y="1548"/>
                  </a:lnTo>
                  <a:lnTo>
                    <a:pt x="204" y="1543"/>
                  </a:lnTo>
                  <a:lnTo>
                    <a:pt x="198" y="1536"/>
                  </a:lnTo>
                  <a:lnTo>
                    <a:pt x="194" y="1529"/>
                  </a:lnTo>
                  <a:lnTo>
                    <a:pt x="190" y="1521"/>
                  </a:lnTo>
                  <a:lnTo>
                    <a:pt x="186" y="1511"/>
                  </a:lnTo>
                  <a:lnTo>
                    <a:pt x="183" y="1502"/>
                  </a:lnTo>
                  <a:lnTo>
                    <a:pt x="181" y="1490"/>
                  </a:lnTo>
                  <a:lnTo>
                    <a:pt x="179" y="1478"/>
                  </a:lnTo>
                  <a:lnTo>
                    <a:pt x="178" y="1465"/>
                  </a:lnTo>
                  <a:lnTo>
                    <a:pt x="177" y="1451"/>
                  </a:lnTo>
                  <a:lnTo>
                    <a:pt x="177" y="1436"/>
                  </a:lnTo>
                  <a:lnTo>
                    <a:pt x="318" y="1436"/>
                  </a:lnTo>
                  <a:lnTo>
                    <a:pt x="318" y="1410"/>
                  </a:lnTo>
                  <a:lnTo>
                    <a:pt x="317" y="1385"/>
                  </a:lnTo>
                  <a:lnTo>
                    <a:pt x="315" y="1362"/>
                  </a:lnTo>
                  <a:lnTo>
                    <a:pt x="313" y="1341"/>
                  </a:lnTo>
                  <a:lnTo>
                    <a:pt x="309" y="1321"/>
                  </a:lnTo>
                  <a:lnTo>
                    <a:pt x="304" y="1304"/>
                  </a:lnTo>
                  <a:lnTo>
                    <a:pt x="300" y="1288"/>
                  </a:lnTo>
                  <a:lnTo>
                    <a:pt x="293" y="1273"/>
                  </a:lnTo>
                  <a:lnTo>
                    <a:pt x="287" y="1261"/>
                  </a:lnTo>
                  <a:lnTo>
                    <a:pt x="279" y="1249"/>
                  </a:lnTo>
                  <a:lnTo>
                    <a:pt x="271" y="1240"/>
                  </a:lnTo>
                  <a:lnTo>
                    <a:pt x="261" y="1233"/>
                  </a:lnTo>
                  <a:lnTo>
                    <a:pt x="251" y="1226"/>
                  </a:lnTo>
                  <a:lnTo>
                    <a:pt x="240" y="1222"/>
                  </a:lnTo>
                  <a:lnTo>
                    <a:pt x="229" y="1220"/>
                  </a:lnTo>
                  <a:lnTo>
                    <a:pt x="216" y="1219"/>
                  </a:lnTo>
                  <a:close/>
                </a:path>
              </a:pathLst>
            </a:custGeom>
            <a:solidFill>
              <a:srgbClr val="F7963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7283836" y="381001"/>
              <a:ext cx="1683951" cy="1752600"/>
            </a:xfrm>
            <a:custGeom>
              <a:avLst/>
              <a:gdLst>
                <a:gd name="T0" fmla="*/ 489 w 1665"/>
                <a:gd name="T1" fmla="*/ 422 h 1734"/>
                <a:gd name="T2" fmla="*/ 565 w 1665"/>
                <a:gd name="T3" fmla="*/ 444 h 1734"/>
                <a:gd name="T4" fmla="*/ 516 w 1665"/>
                <a:gd name="T5" fmla="*/ 420 h 1734"/>
                <a:gd name="T6" fmla="*/ 1089 w 1665"/>
                <a:gd name="T7" fmla="*/ 948 h 1734"/>
                <a:gd name="T8" fmla="*/ 1156 w 1665"/>
                <a:gd name="T9" fmla="*/ 981 h 1734"/>
                <a:gd name="T10" fmla="*/ 1665 w 1665"/>
                <a:gd name="T11" fmla="*/ 391 h 1734"/>
                <a:gd name="T12" fmla="*/ 1123 w 1665"/>
                <a:gd name="T13" fmla="*/ 386 h 1734"/>
                <a:gd name="T14" fmla="*/ 1055 w 1665"/>
                <a:gd name="T15" fmla="*/ 380 h 1734"/>
                <a:gd name="T16" fmla="*/ 563 w 1665"/>
                <a:gd name="T17" fmla="*/ 956 h 1734"/>
                <a:gd name="T18" fmla="*/ 512 w 1665"/>
                <a:gd name="T19" fmla="*/ 981 h 1734"/>
                <a:gd name="T20" fmla="*/ 509 w 1665"/>
                <a:gd name="T21" fmla="*/ 999 h 1734"/>
                <a:gd name="T22" fmla="*/ 570 w 1665"/>
                <a:gd name="T23" fmla="*/ 1029 h 1734"/>
                <a:gd name="T24" fmla="*/ 619 w 1665"/>
                <a:gd name="T25" fmla="*/ 1011 h 1734"/>
                <a:gd name="T26" fmla="*/ 1109 w 1665"/>
                <a:gd name="T27" fmla="*/ 433 h 1734"/>
                <a:gd name="T28" fmla="*/ 1162 w 1665"/>
                <a:gd name="T29" fmla="*/ 420 h 1734"/>
                <a:gd name="T30" fmla="*/ 887 w 1665"/>
                <a:gd name="T31" fmla="*/ 309 h 1734"/>
                <a:gd name="T32" fmla="*/ 965 w 1665"/>
                <a:gd name="T33" fmla="*/ 237 h 1734"/>
                <a:gd name="T34" fmla="*/ 982 w 1665"/>
                <a:gd name="T35" fmla="*/ 129 h 1734"/>
                <a:gd name="T36" fmla="*/ 927 w 1665"/>
                <a:gd name="T37" fmla="*/ 37 h 1734"/>
                <a:gd name="T38" fmla="*/ 824 w 1665"/>
                <a:gd name="T39" fmla="*/ 0 h 1734"/>
                <a:gd name="T40" fmla="*/ 722 w 1665"/>
                <a:gd name="T41" fmla="*/ 37 h 1734"/>
                <a:gd name="T42" fmla="*/ 667 w 1665"/>
                <a:gd name="T43" fmla="*/ 129 h 1734"/>
                <a:gd name="T44" fmla="*/ 684 w 1665"/>
                <a:gd name="T45" fmla="*/ 237 h 1734"/>
                <a:gd name="T46" fmla="*/ 762 w 1665"/>
                <a:gd name="T47" fmla="*/ 309 h 1734"/>
                <a:gd name="T48" fmla="*/ 1461 w 1665"/>
                <a:gd name="T49" fmla="*/ 1633 h 1734"/>
                <a:gd name="T50" fmla="*/ 1410 w 1665"/>
                <a:gd name="T51" fmla="*/ 1662 h 1734"/>
                <a:gd name="T52" fmla="*/ 1377 w 1665"/>
                <a:gd name="T53" fmla="*/ 1631 h 1734"/>
                <a:gd name="T54" fmla="*/ 1363 w 1665"/>
                <a:gd name="T55" fmla="*/ 1520 h 1734"/>
                <a:gd name="T56" fmla="*/ 1378 w 1665"/>
                <a:gd name="T57" fmla="*/ 1432 h 1734"/>
                <a:gd name="T58" fmla="*/ 1415 w 1665"/>
                <a:gd name="T59" fmla="*/ 1395 h 1734"/>
                <a:gd name="T60" fmla="*/ 1457 w 1665"/>
                <a:gd name="T61" fmla="*/ 1416 h 1734"/>
                <a:gd name="T62" fmla="*/ 1444 w 1665"/>
                <a:gd name="T63" fmla="*/ 1342 h 1734"/>
                <a:gd name="T64" fmla="*/ 1382 w 1665"/>
                <a:gd name="T65" fmla="*/ 1334 h 1734"/>
                <a:gd name="T66" fmla="*/ 1318 w 1665"/>
                <a:gd name="T67" fmla="*/ 1402 h 1734"/>
                <a:gd name="T68" fmla="*/ 1294 w 1665"/>
                <a:gd name="T69" fmla="*/ 1534 h 1734"/>
                <a:gd name="T70" fmla="*/ 1318 w 1665"/>
                <a:gd name="T71" fmla="*/ 1663 h 1734"/>
                <a:gd name="T72" fmla="*/ 1380 w 1665"/>
                <a:gd name="T73" fmla="*/ 1727 h 1734"/>
                <a:gd name="T74" fmla="*/ 1443 w 1665"/>
                <a:gd name="T75" fmla="*/ 1716 h 1734"/>
                <a:gd name="T76" fmla="*/ 1532 w 1665"/>
                <a:gd name="T77" fmla="*/ 1147 h 1734"/>
                <a:gd name="T78" fmla="*/ 1158 w 1665"/>
                <a:gd name="T79" fmla="*/ 1724 h 1734"/>
                <a:gd name="T80" fmla="*/ 938 w 1665"/>
                <a:gd name="T81" fmla="*/ 1651 h 1734"/>
                <a:gd name="T82" fmla="*/ 919 w 1665"/>
                <a:gd name="T83" fmla="*/ 1565 h 1734"/>
                <a:gd name="T84" fmla="*/ 931 w 1665"/>
                <a:gd name="T85" fmla="*/ 1429 h 1734"/>
                <a:gd name="T86" fmla="*/ 962 w 1665"/>
                <a:gd name="T87" fmla="*/ 1395 h 1734"/>
                <a:gd name="T88" fmla="*/ 1000 w 1665"/>
                <a:gd name="T89" fmla="*/ 1414 h 1734"/>
                <a:gd name="T90" fmla="*/ 1019 w 1665"/>
                <a:gd name="T91" fmla="*/ 1500 h 1734"/>
                <a:gd name="T92" fmla="*/ 1008 w 1665"/>
                <a:gd name="T93" fmla="*/ 1636 h 1734"/>
                <a:gd name="T94" fmla="*/ 976 w 1665"/>
                <a:gd name="T95" fmla="*/ 1670 h 1734"/>
                <a:gd name="T96" fmla="*/ 909 w 1665"/>
                <a:gd name="T97" fmla="*/ 1352 h 1734"/>
                <a:gd name="T98" fmla="*/ 857 w 1665"/>
                <a:gd name="T99" fmla="*/ 1448 h 1734"/>
                <a:gd name="T100" fmla="*/ 854 w 1665"/>
                <a:gd name="T101" fmla="*/ 1597 h 1734"/>
                <a:gd name="T102" fmla="*/ 900 w 1665"/>
                <a:gd name="T103" fmla="*/ 1704 h 1734"/>
                <a:gd name="T104" fmla="*/ 983 w 1665"/>
                <a:gd name="T105" fmla="*/ 1733 h 1734"/>
                <a:gd name="T106" fmla="*/ 1057 w 1665"/>
                <a:gd name="T107" fmla="*/ 1680 h 1734"/>
                <a:gd name="T108" fmla="*/ 1089 w 1665"/>
                <a:gd name="T109" fmla="*/ 1555 h 1734"/>
                <a:gd name="T110" fmla="*/ 1071 w 1665"/>
                <a:gd name="T111" fmla="*/ 1414 h 1734"/>
                <a:gd name="T112" fmla="*/ 1008 w 1665"/>
                <a:gd name="T113" fmla="*/ 1338 h 1734"/>
                <a:gd name="T114" fmla="*/ 676 w 1665"/>
                <a:gd name="T115" fmla="*/ 1401 h 1734"/>
                <a:gd name="T116" fmla="*/ 773 w 1665"/>
                <a:gd name="T117" fmla="*/ 1341 h 1734"/>
                <a:gd name="T118" fmla="*/ 782 w 1665"/>
                <a:gd name="T119" fmla="*/ 1229 h 1734"/>
                <a:gd name="T120" fmla="*/ 816 w 1665"/>
                <a:gd name="T121" fmla="*/ 1198 h 1734"/>
                <a:gd name="T122" fmla="*/ 795 w 1665"/>
                <a:gd name="T123" fmla="*/ 1144 h 1734"/>
                <a:gd name="T124" fmla="*/ 725 w 1665"/>
                <a:gd name="T125" fmla="*/ 1194 h 1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65" h="1734">
                  <a:moveTo>
                    <a:pt x="0" y="1013"/>
                  </a:moveTo>
                  <a:lnTo>
                    <a:pt x="111" y="1013"/>
                  </a:lnTo>
                  <a:lnTo>
                    <a:pt x="313" y="767"/>
                  </a:lnTo>
                  <a:lnTo>
                    <a:pt x="258" y="701"/>
                  </a:lnTo>
                  <a:lnTo>
                    <a:pt x="0" y="1013"/>
                  </a:lnTo>
                  <a:close/>
                  <a:moveTo>
                    <a:pt x="489" y="422"/>
                  </a:moveTo>
                  <a:lnTo>
                    <a:pt x="489" y="422"/>
                  </a:lnTo>
                  <a:lnTo>
                    <a:pt x="490" y="421"/>
                  </a:lnTo>
                  <a:lnTo>
                    <a:pt x="489" y="421"/>
                  </a:lnTo>
                  <a:lnTo>
                    <a:pt x="489" y="421"/>
                  </a:lnTo>
                  <a:lnTo>
                    <a:pt x="313" y="635"/>
                  </a:lnTo>
                  <a:lnTo>
                    <a:pt x="367" y="701"/>
                  </a:lnTo>
                  <a:lnTo>
                    <a:pt x="571" y="451"/>
                  </a:lnTo>
                  <a:lnTo>
                    <a:pt x="565" y="444"/>
                  </a:lnTo>
                  <a:lnTo>
                    <a:pt x="557" y="437"/>
                  </a:lnTo>
                  <a:lnTo>
                    <a:pt x="550" y="433"/>
                  </a:lnTo>
                  <a:lnTo>
                    <a:pt x="543" y="429"/>
                  </a:lnTo>
                  <a:lnTo>
                    <a:pt x="536" y="426"/>
                  </a:lnTo>
                  <a:lnTo>
                    <a:pt x="529" y="423"/>
                  </a:lnTo>
                  <a:lnTo>
                    <a:pt x="523" y="421"/>
                  </a:lnTo>
                  <a:lnTo>
                    <a:pt x="516" y="420"/>
                  </a:lnTo>
                  <a:lnTo>
                    <a:pt x="497" y="420"/>
                  </a:lnTo>
                  <a:lnTo>
                    <a:pt x="489" y="422"/>
                  </a:lnTo>
                  <a:close/>
                  <a:moveTo>
                    <a:pt x="1171" y="976"/>
                  </a:moveTo>
                  <a:lnTo>
                    <a:pt x="1345" y="770"/>
                  </a:lnTo>
                  <a:lnTo>
                    <a:pt x="1291" y="705"/>
                  </a:lnTo>
                  <a:lnTo>
                    <a:pt x="1089" y="946"/>
                  </a:lnTo>
                  <a:lnTo>
                    <a:pt x="1089" y="948"/>
                  </a:lnTo>
                  <a:lnTo>
                    <a:pt x="1100" y="959"/>
                  </a:lnTo>
                  <a:lnTo>
                    <a:pt x="1112" y="968"/>
                  </a:lnTo>
                  <a:lnTo>
                    <a:pt x="1122" y="973"/>
                  </a:lnTo>
                  <a:lnTo>
                    <a:pt x="1132" y="977"/>
                  </a:lnTo>
                  <a:lnTo>
                    <a:pt x="1141" y="980"/>
                  </a:lnTo>
                  <a:lnTo>
                    <a:pt x="1149" y="981"/>
                  </a:lnTo>
                  <a:lnTo>
                    <a:pt x="1156" y="981"/>
                  </a:lnTo>
                  <a:lnTo>
                    <a:pt x="1161" y="981"/>
                  </a:lnTo>
                  <a:lnTo>
                    <a:pt x="1171" y="976"/>
                  </a:lnTo>
                  <a:close/>
                  <a:moveTo>
                    <a:pt x="1665" y="391"/>
                  </a:moveTo>
                  <a:lnTo>
                    <a:pt x="1553" y="391"/>
                  </a:lnTo>
                  <a:lnTo>
                    <a:pt x="1348" y="637"/>
                  </a:lnTo>
                  <a:lnTo>
                    <a:pt x="1402" y="703"/>
                  </a:lnTo>
                  <a:lnTo>
                    <a:pt x="1665" y="391"/>
                  </a:lnTo>
                  <a:close/>
                  <a:moveTo>
                    <a:pt x="1171" y="422"/>
                  </a:moveTo>
                  <a:lnTo>
                    <a:pt x="1166" y="418"/>
                  </a:lnTo>
                  <a:lnTo>
                    <a:pt x="1158" y="409"/>
                  </a:lnTo>
                  <a:lnTo>
                    <a:pt x="1150" y="403"/>
                  </a:lnTo>
                  <a:lnTo>
                    <a:pt x="1143" y="396"/>
                  </a:lnTo>
                  <a:lnTo>
                    <a:pt x="1133" y="391"/>
                  </a:lnTo>
                  <a:lnTo>
                    <a:pt x="1123" y="386"/>
                  </a:lnTo>
                  <a:lnTo>
                    <a:pt x="1112" y="380"/>
                  </a:lnTo>
                  <a:lnTo>
                    <a:pt x="1100" y="377"/>
                  </a:lnTo>
                  <a:lnTo>
                    <a:pt x="1089" y="375"/>
                  </a:lnTo>
                  <a:lnTo>
                    <a:pt x="1076" y="375"/>
                  </a:lnTo>
                  <a:lnTo>
                    <a:pt x="1069" y="376"/>
                  </a:lnTo>
                  <a:lnTo>
                    <a:pt x="1062" y="378"/>
                  </a:lnTo>
                  <a:lnTo>
                    <a:pt x="1055" y="380"/>
                  </a:lnTo>
                  <a:lnTo>
                    <a:pt x="1049" y="382"/>
                  </a:lnTo>
                  <a:lnTo>
                    <a:pt x="1041" y="387"/>
                  </a:lnTo>
                  <a:lnTo>
                    <a:pt x="1035" y="391"/>
                  </a:lnTo>
                  <a:lnTo>
                    <a:pt x="1028" y="396"/>
                  </a:lnTo>
                  <a:lnTo>
                    <a:pt x="1021" y="403"/>
                  </a:lnTo>
                  <a:lnTo>
                    <a:pt x="571" y="947"/>
                  </a:lnTo>
                  <a:lnTo>
                    <a:pt x="563" y="956"/>
                  </a:lnTo>
                  <a:lnTo>
                    <a:pt x="554" y="962"/>
                  </a:lnTo>
                  <a:lnTo>
                    <a:pt x="546" y="969"/>
                  </a:lnTo>
                  <a:lnTo>
                    <a:pt x="538" y="973"/>
                  </a:lnTo>
                  <a:lnTo>
                    <a:pt x="531" y="976"/>
                  </a:lnTo>
                  <a:lnTo>
                    <a:pt x="524" y="978"/>
                  </a:lnTo>
                  <a:lnTo>
                    <a:pt x="518" y="980"/>
                  </a:lnTo>
                  <a:lnTo>
                    <a:pt x="512" y="981"/>
                  </a:lnTo>
                  <a:lnTo>
                    <a:pt x="502" y="981"/>
                  </a:lnTo>
                  <a:lnTo>
                    <a:pt x="496" y="980"/>
                  </a:lnTo>
                  <a:lnTo>
                    <a:pt x="490" y="977"/>
                  </a:lnTo>
                  <a:lnTo>
                    <a:pt x="489" y="977"/>
                  </a:lnTo>
                  <a:lnTo>
                    <a:pt x="492" y="982"/>
                  </a:lnTo>
                  <a:lnTo>
                    <a:pt x="501" y="993"/>
                  </a:lnTo>
                  <a:lnTo>
                    <a:pt x="509" y="999"/>
                  </a:lnTo>
                  <a:lnTo>
                    <a:pt x="516" y="1007"/>
                  </a:lnTo>
                  <a:lnTo>
                    <a:pt x="525" y="1013"/>
                  </a:lnTo>
                  <a:lnTo>
                    <a:pt x="534" y="1020"/>
                  </a:lnTo>
                  <a:lnTo>
                    <a:pt x="545" y="1024"/>
                  </a:lnTo>
                  <a:lnTo>
                    <a:pt x="557" y="1027"/>
                  </a:lnTo>
                  <a:lnTo>
                    <a:pt x="564" y="1028"/>
                  </a:lnTo>
                  <a:lnTo>
                    <a:pt x="570" y="1029"/>
                  </a:lnTo>
                  <a:lnTo>
                    <a:pt x="577" y="1028"/>
                  </a:lnTo>
                  <a:lnTo>
                    <a:pt x="583" y="1027"/>
                  </a:lnTo>
                  <a:lnTo>
                    <a:pt x="591" y="1026"/>
                  </a:lnTo>
                  <a:lnTo>
                    <a:pt x="597" y="1024"/>
                  </a:lnTo>
                  <a:lnTo>
                    <a:pt x="605" y="1021"/>
                  </a:lnTo>
                  <a:lnTo>
                    <a:pt x="611" y="1016"/>
                  </a:lnTo>
                  <a:lnTo>
                    <a:pt x="619" y="1011"/>
                  </a:lnTo>
                  <a:lnTo>
                    <a:pt x="626" y="1004"/>
                  </a:lnTo>
                  <a:lnTo>
                    <a:pt x="634" y="998"/>
                  </a:lnTo>
                  <a:lnTo>
                    <a:pt x="641" y="989"/>
                  </a:lnTo>
                  <a:lnTo>
                    <a:pt x="1087" y="453"/>
                  </a:lnTo>
                  <a:lnTo>
                    <a:pt x="1095" y="445"/>
                  </a:lnTo>
                  <a:lnTo>
                    <a:pt x="1102" y="438"/>
                  </a:lnTo>
                  <a:lnTo>
                    <a:pt x="1109" y="433"/>
                  </a:lnTo>
                  <a:lnTo>
                    <a:pt x="1116" y="429"/>
                  </a:lnTo>
                  <a:lnTo>
                    <a:pt x="1123" y="426"/>
                  </a:lnTo>
                  <a:lnTo>
                    <a:pt x="1130" y="423"/>
                  </a:lnTo>
                  <a:lnTo>
                    <a:pt x="1136" y="421"/>
                  </a:lnTo>
                  <a:lnTo>
                    <a:pt x="1143" y="420"/>
                  </a:lnTo>
                  <a:lnTo>
                    <a:pt x="1153" y="420"/>
                  </a:lnTo>
                  <a:lnTo>
                    <a:pt x="1162" y="420"/>
                  </a:lnTo>
                  <a:lnTo>
                    <a:pt x="1168" y="421"/>
                  </a:lnTo>
                  <a:lnTo>
                    <a:pt x="1171" y="422"/>
                  </a:lnTo>
                  <a:close/>
                  <a:moveTo>
                    <a:pt x="824" y="321"/>
                  </a:moveTo>
                  <a:lnTo>
                    <a:pt x="841" y="320"/>
                  </a:lnTo>
                  <a:lnTo>
                    <a:pt x="856" y="318"/>
                  </a:lnTo>
                  <a:lnTo>
                    <a:pt x="873" y="314"/>
                  </a:lnTo>
                  <a:lnTo>
                    <a:pt x="887" y="309"/>
                  </a:lnTo>
                  <a:lnTo>
                    <a:pt x="901" y="301"/>
                  </a:lnTo>
                  <a:lnTo>
                    <a:pt x="915" y="294"/>
                  </a:lnTo>
                  <a:lnTo>
                    <a:pt x="927" y="284"/>
                  </a:lnTo>
                  <a:lnTo>
                    <a:pt x="938" y="274"/>
                  </a:lnTo>
                  <a:lnTo>
                    <a:pt x="948" y="262"/>
                  </a:lnTo>
                  <a:lnTo>
                    <a:pt x="958" y="251"/>
                  </a:lnTo>
                  <a:lnTo>
                    <a:pt x="965" y="237"/>
                  </a:lnTo>
                  <a:lnTo>
                    <a:pt x="972" y="222"/>
                  </a:lnTo>
                  <a:lnTo>
                    <a:pt x="977" y="208"/>
                  </a:lnTo>
                  <a:lnTo>
                    <a:pt x="982" y="193"/>
                  </a:lnTo>
                  <a:lnTo>
                    <a:pt x="984" y="177"/>
                  </a:lnTo>
                  <a:lnTo>
                    <a:pt x="985" y="161"/>
                  </a:lnTo>
                  <a:lnTo>
                    <a:pt x="984" y="144"/>
                  </a:lnTo>
                  <a:lnTo>
                    <a:pt x="982" y="129"/>
                  </a:lnTo>
                  <a:lnTo>
                    <a:pt x="977" y="112"/>
                  </a:lnTo>
                  <a:lnTo>
                    <a:pt x="972" y="98"/>
                  </a:lnTo>
                  <a:lnTo>
                    <a:pt x="965" y="84"/>
                  </a:lnTo>
                  <a:lnTo>
                    <a:pt x="958" y="71"/>
                  </a:lnTo>
                  <a:lnTo>
                    <a:pt x="948" y="58"/>
                  </a:lnTo>
                  <a:lnTo>
                    <a:pt x="938" y="48"/>
                  </a:lnTo>
                  <a:lnTo>
                    <a:pt x="927" y="37"/>
                  </a:lnTo>
                  <a:lnTo>
                    <a:pt x="915" y="27"/>
                  </a:lnTo>
                  <a:lnTo>
                    <a:pt x="901" y="19"/>
                  </a:lnTo>
                  <a:lnTo>
                    <a:pt x="887" y="13"/>
                  </a:lnTo>
                  <a:lnTo>
                    <a:pt x="873" y="8"/>
                  </a:lnTo>
                  <a:lnTo>
                    <a:pt x="856" y="3"/>
                  </a:lnTo>
                  <a:lnTo>
                    <a:pt x="841" y="1"/>
                  </a:lnTo>
                  <a:lnTo>
                    <a:pt x="824" y="0"/>
                  </a:lnTo>
                  <a:lnTo>
                    <a:pt x="808" y="1"/>
                  </a:lnTo>
                  <a:lnTo>
                    <a:pt x="793" y="3"/>
                  </a:lnTo>
                  <a:lnTo>
                    <a:pt x="776" y="8"/>
                  </a:lnTo>
                  <a:lnTo>
                    <a:pt x="762" y="13"/>
                  </a:lnTo>
                  <a:lnTo>
                    <a:pt x="748" y="19"/>
                  </a:lnTo>
                  <a:lnTo>
                    <a:pt x="734" y="27"/>
                  </a:lnTo>
                  <a:lnTo>
                    <a:pt x="722" y="37"/>
                  </a:lnTo>
                  <a:lnTo>
                    <a:pt x="711" y="48"/>
                  </a:lnTo>
                  <a:lnTo>
                    <a:pt x="701" y="58"/>
                  </a:lnTo>
                  <a:lnTo>
                    <a:pt x="691" y="71"/>
                  </a:lnTo>
                  <a:lnTo>
                    <a:pt x="684" y="84"/>
                  </a:lnTo>
                  <a:lnTo>
                    <a:pt x="677" y="98"/>
                  </a:lnTo>
                  <a:lnTo>
                    <a:pt x="672" y="112"/>
                  </a:lnTo>
                  <a:lnTo>
                    <a:pt x="667" y="129"/>
                  </a:lnTo>
                  <a:lnTo>
                    <a:pt x="665" y="144"/>
                  </a:lnTo>
                  <a:lnTo>
                    <a:pt x="664" y="161"/>
                  </a:lnTo>
                  <a:lnTo>
                    <a:pt x="665" y="177"/>
                  </a:lnTo>
                  <a:lnTo>
                    <a:pt x="667" y="193"/>
                  </a:lnTo>
                  <a:lnTo>
                    <a:pt x="672" y="208"/>
                  </a:lnTo>
                  <a:lnTo>
                    <a:pt x="677" y="222"/>
                  </a:lnTo>
                  <a:lnTo>
                    <a:pt x="684" y="237"/>
                  </a:lnTo>
                  <a:lnTo>
                    <a:pt x="691" y="251"/>
                  </a:lnTo>
                  <a:lnTo>
                    <a:pt x="701" y="262"/>
                  </a:lnTo>
                  <a:lnTo>
                    <a:pt x="711" y="274"/>
                  </a:lnTo>
                  <a:lnTo>
                    <a:pt x="722" y="284"/>
                  </a:lnTo>
                  <a:lnTo>
                    <a:pt x="734" y="294"/>
                  </a:lnTo>
                  <a:lnTo>
                    <a:pt x="748" y="301"/>
                  </a:lnTo>
                  <a:lnTo>
                    <a:pt x="762" y="309"/>
                  </a:lnTo>
                  <a:lnTo>
                    <a:pt x="776" y="314"/>
                  </a:lnTo>
                  <a:lnTo>
                    <a:pt x="793" y="318"/>
                  </a:lnTo>
                  <a:lnTo>
                    <a:pt x="808" y="320"/>
                  </a:lnTo>
                  <a:lnTo>
                    <a:pt x="824" y="321"/>
                  </a:lnTo>
                  <a:close/>
                  <a:moveTo>
                    <a:pt x="1464" y="1626"/>
                  </a:moveTo>
                  <a:lnTo>
                    <a:pt x="1463" y="1629"/>
                  </a:lnTo>
                  <a:lnTo>
                    <a:pt x="1461" y="1633"/>
                  </a:lnTo>
                  <a:lnTo>
                    <a:pt x="1457" y="1639"/>
                  </a:lnTo>
                  <a:lnTo>
                    <a:pt x="1451" y="1646"/>
                  </a:lnTo>
                  <a:lnTo>
                    <a:pt x="1444" y="1653"/>
                  </a:lnTo>
                  <a:lnTo>
                    <a:pt x="1435" y="1658"/>
                  </a:lnTo>
                  <a:lnTo>
                    <a:pt x="1427" y="1661"/>
                  </a:lnTo>
                  <a:lnTo>
                    <a:pt x="1417" y="1662"/>
                  </a:lnTo>
                  <a:lnTo>
                    <a:pt x="1410" y="1662"/>
                  </a:lnTo>
                  <a:lnTo>
                    <a:pt x="1405" y="1660"/>
                  </a:lnTo>
                  <a:lnTo>
                    <a:pt x="1399" y="1658"/>
                  </a:lnTo>
                  <a:lnTo>
                    <a:pt x="1393" y="1655"/>
                  </a:lnTo>
                  <a:lnTo>
                    <a:pt x="1389" y="1650"/>
                  </a:lnTo>
                  <a:lnTo>
                    <a:pt x="1384" y="1645"/>
                  </a:lnTo>
                  <a:lnTo>
                    <a:pt x="1380" y="1638"/>
                  </a:lnTo>
                  <a:lnTo>
                    <a:pt x="1377" y="1631"/>
                  </a:lnTo>
                  <a:lnTo>
                    <a:pt x="1374" y="1622"/>
                  </a:lnTo>
                  <a:lnTo>
                    <a:pt x="1370" y="1612"/>
                  </a:lnTo>
                  <a:lnTo>
                    <a:pt x="1368" y="1603"/>
                  </a:lnTo>
                  <a:lnTo>
                    <a:pt x="1366" y="1591"/>
                  </a:lnTo>
                  <a:lnTo>
                    <a:pt x="1364" y="1565"/>
                  </a:lnTo>
                  <a:lnTo>
                    <a:pt x="1363" y="1536"/>
                  </a:lnTo>
                  <a:lnTo>
                    <a:pt x="1363" y="1520"/>
                  </a:lnTo>
                  <a:lnTo>
                    <a:pt x="1364" y="1503"/>
                  </a:lnTo>
                  <a:lnTo>
                    <a:pt x="1365" y="1489"/>
                  </a:lnTo>
                  <a:lnTo>
                    <a:pt x="1367" y="1476"/>
                  </a:lnTo>
                  <a:lnTo>
                    <a:pt x="1369" y="1463"/>
                  </a:lnTo>
                  <a:lnTo>
                    <a:pt x="1372" y="1452"/>
                  </a:lnTo>
                  <a:lnTo>
                    <a:pt x="1375" y="1442"/>
                  </a:lnTo>
                  <a:lnTo>
                    <a:pt x="1378" y="1432"/>
                  </a:lnTo>
                  <a:lnTo>
                    <a:pt x="1382" y="1423"/>
                  </a:lnTo>
                  <a:lnTo>
                    <a:pt x="1387" y="1416"/>
                  </a:lnTo>
                  <a:lnTo>
                    <a:pt x="1392" y="1409"/>
                  </a:lnTo>
                  <a:lnTo>
                    <a:pt x="1396" y="1404"/>
                  </a:lnTo>
                  <a:lnTo>
                    <a:pt x="1403" y="1400"/>
                  </a:lnTo>
                  <a:lnTo>
                    <a:pt x="1408" y="1398"/>
                  </a:lnTo>
                  <a:lnTo>
                    <a:pt x="1415" y="1395"/>
                  </a:lnTo>
                  <a:lnTo>
                    <a:pt x="1421" y="1394"/>
                  </a:lnTo>
                  <a:lnTo>
                    <a:pt x="1428" y="1395"/>
                  </a:lnTo>
                  <a:lnTo>
                    <a:pt x="1435" y="1398"/>
                  </a:lnTo>
                  <a:lnTo>
                    <a:pt x="1442" y="1400"/>
                  </a:lnTo>
                  <a:lnTo>
                    <a:pt x="1447" y="1404"/>
                  </a:lnTo>
                  <a:lnTo>
                    <a:pt x="1453" y="1409"/>
                  </a:lnTo>
                  <a:lnTo>
                    <a:pt x="1457" y="1416"/>
                  </a:lnTo>
                  <a:lnTo>
                    <a:pt x="1461" y="1423"/>
                  </a:lnTo>
                  <a:lnTo>
                    <a:pt x="1464" y="1433"/>
                  </a:lnTo>
                  <a:lnTo>
                    <a:pt x="1464" y="1626"/>
                  </a:lnTo>
                  <a:close/>
                  <a:moveTo>
                    <a:pt x="1464" y="1362"/>
                  </a:moveTo>
                  <a:lnTo>
                    <a:pt x="1458" y="1354"/>
                  </a:lnTo>
                  <a:lnTo>
                    <a:pt x="1451" y="1348"/>
                  </a:lnTo>
                  <a:lnTo>
                    <a:pt x="1444" y="1342"/>
                  </a:lnTo>
                  <a:lnTo>
                    <a:pt x="1437" y="1338"/>
                  </a:lnTo>
                  <a:lnTo>
                    <a:pt x="1430" y="1335"/>
                  </a:lnTo>
                  <a:lnTo>
                    <a:pt x="1421" y="1333"/>
                  </a:lnTo>
                  <a:lnTo>
                    <a:pt x="1414" y="1332"/>
                  </a:lnTo>
                  <a:lnTo>
                    <a:pt x="1405" y="1331"/>
                  </a:lnTo>
                  <a:lnTo>
                    <a:pt x="1393" y="1332"/>
                  </a:lnTo>
                  <a:lnTo>
                    <a:pt x="1382" y="1334"/>
                  </a:lnTo>
                  <a:lnTo>
                    <a:pt x="1370" y="1339"/>
                  </a:lnTo>
                  <a:lnTo>
                    <a:pt x="1361" y="1345"/>
                  </a:lnTo>
                  <a:lnTo>
                    <a:pt x="1351" y="1353"/>
                  </a:lnTo>
                  <a:lnTo>
                    <a:pt x="1341" y="1363"/>
                  </a:lnTo>
                  <a:lnTo>
                    <a:pt x="1333" y="1374"/>
                  </a:lnTo>
                  <a:lnTo>
                    <a:pt x="1325" y="1387"/>
                  </a:lnTo>
                  <a:lnTo>
                    <a:pt x="1318" y="1402"/>
                  </a:lnTo>
                  <a:lnTo>
                    <a:pt x="1311" y="1417"/>
                  </a:lnTo>
                  <a:lnTo>
                    <a:pt x="1306" y="1434"/>
                  </a:lnTo>
                  <a:lnTo>
                    <a:pt x="1301" y="1452"/>
                  </a:lnTo>
                  <a:lnTo>
                    <a:pt x="1298" y="1471"/>
                  </a:lnTo>
                  <a:lnTo>
                    <a:pt x="1296" y="1490"/>
                  </a:lnTo>
                  <a:lnTo>
                    <a:pt x="1294" y="1512"/>
                  </a:lnTo>
                  <a:lnTo>
                    <a:pt x="1294" y="1534"/>
                  </a:lnTo>
                  <a:lnTo>
                    <a:pt x="1294" y="1555"/>
                  </a:lnTo>
                  <a:lnTo>
                    <a:pt x="1296" y="1576"/>
                  </a:lnTo>
                  <a:lnTo>
                    <a:pt x="1298" y="1596"/>
                  </a:lnTo>
                  <a:lnTo>
                    <a:pt x="1301" y="1615"/>
                  </a:lnTo>
                  <a:lnTo>
                    <a:pt x="1306" y="1632"/>
                  </a:lnTo>
                  <a:lnTo>
                    <a:pt x="1311" y="1648"/>
                  </a:lnTo>
                  <a:lnTo>
                    <a:pt x="1318" y="1663"/>
                  </a:lnTo>
                  <a:lnTo>
                    <a:pt x="1325" y="1676"/>
                  </a:lnTo>
                  <a:lnTo>
                    <a:pt x="1334" y="1689"/>
                  </a:lnTo>
                  <a:lnTo>
                    <a:pt x="1341" y="1700"/>
                  </a:lnTo>
                  <a:lnTo>
                    <a:pt x="1351" y="1709"/>
                  </a:lnTo>
                  <a:lnTo>
                    <a:pt x="1360" y="1716"/>
                  </a:lnTo>
                  <a:lnTo>
                    <a:pt x="1369" y="1723"/>
                  </a:lnTo>
                  <a:lnTo>
                    <a:pt x="1380" y="1727"/>
                  </a:lnTo>
                  <a:lnTo>
                    <a:pt x="1391" y="1729"/>
                  </a:lnTo>
                  <a:lnTo>
                    <a:pt x="1402" y="1730"/>
                  </a:lnTo>
                  <a:lnTo>
                    <a:pt x="1410" y="1729"/>
                  </a:lnTo>
                  <a:lnTo>
                    <a:pt x="1419" y="1728"/>
                  </a:lnTo>
                  <a:lnTo>
                    <a:pt x="1428" y="1725"/>
                  </a:lnTo>
                  <a:lnTo>
                    <a:pt x="1435" y="1720"/>
                  </a:lnTo>
                  <a:lnTo>
                    <a:pt x="1443" y="1716"/>
                  </a:lnTo>
                  <a:lnTo>
                    <a:pt x="1450" y="1710"/>
                  </a:lnTo>
                  <a:lnTo>
                    <a:pt x="1457" y="1703"/>
                  </a:lnTo>
                  <a:lnTo>
                    <a:pt x="1463" y="1695"/>
                  </a:lnTo>
                  <a:lnTo>
                    <a:pt x="1464" y="1695"/>
                  </a:lnTo>
                  <a:lnTo>
                    <a:pt x="1464" y="1724"/>
                  </a:lnTo>
                  <a:lnTo>
                    <a:pt x="1532" y="1724"/>
                  </a:lnTo>
                  <a:lnTo>
                    <a:pt x="1532" y="1147"/>
                  </a:lnTo>
                  <a:lnTo>
                    <a:pt x="1464" y="1147"/>
                  </a:lnTo>
                  <a:lnTo>
                    <a:pt x="1464" y="1362"/>
                  </a:lnTo>
                  <a:close/>
                  <a:moveTo>
                    <a:pt x="1158" y="1724"/>
                  </a:moveTo>
                  <a:lnTo>
                    <a:pt x="1226" y="1724"/>
                  </a:lnTo>
                  <a:lnTo>
                    <a:pt x="1226" y="1147"/>
                  </a:lnTo>
                  <a:lnTo>
                    <a:pt x="1158" y="1147"/>
                  </a:lnTo>
                  <a:lnTo>
                    <a:pt x="1158" y="1724"/>
                  </a:lnTo>
                  <a:close/>
                  <a:moveTo>
                    <a:pt x="970" y="1671"/>
                  </a:moveTo>
                  <a:lnTo>
                    <a:pt x="964" y="1670"/>
                  </a:lnTo>
                  <a:lnTo>
                    <a:pt x="958" y="1669"/>
                  </a:lnTo>
                  <a:lnTo>
                    <a:pt x="952" y="1665"/>
                  </a:lnTo>
                  <a:lnTo>
                    <a:pt x="948" y="1662"/>
                  </a:lnTo>
                  <a:lnTo>
                    <a:pt x="943" y="1657"/>
                  </a:lnTo>
                  <a:lnTo>
                    <a:pt x="938" y="1651"/>
                  </a:lnTo>
                  <a:lnTo>
                    <a:pt x="935" y="1644"/>
                  </a:lnTo>
                  <a:lnTo>
                    <a:pt x="932" y="1636"/>
                  </a:lnTo>
                  <a:lnTo>
                    <a:pt x="929" y="1626"/>
                  </a:lnTo>
                  <a:lnTo>
                    <a:pt x="925" y="1617"/>
                  </a:lnTo>
                  <a:lnTo>
                    <a:pt x="923" y="1605"/>
                  </a:lnTo>
                  <a:lnTo>
                    <a:pt x="922" y="1593"/>
                  </a:lnTo>
                  <a:lnTo>
                    <a:pt x="919" y="1565"/>
                  </a:lnTo>
                  <a:lnTo>
                    <a:pt x="919" y="1533"/>
                  </a:lnTo>
                  <a:lnTo>
                    <a:pt x="919" y="1500"/>
                  </a:lnTo>
                  <a:lnTo>
                    <a:pt x="922" y="1472"/>
                  </a:lnTo>
                  <a:lnTo>
                    <a:pt x="923" y="1460"/>
                  </a:lnTo>
                  <a:lnTo>
                    <a:pt x="925" y="1448"/>
                  </a:lnTo>
                  <a:lnTo>
                    <a:pt x="929" y="1439"/>
                  </a:lnTo>
                  <a:lnTo>
                    <a:pt x="931" y="1429"/>
                  </a:lnTo>
                  <a:lnTo>
                    <a:pt x="934" y="1421"/>
                  </a:lnTo>
                  <a:lnTo>
                    <a:pt x="938" y="1414"/>
                  </a:lnTo>
                  <a:lnTo>
                    <a:pt x="943" y="1408"/>
                  </a:lnTo>
                  <a:lnTo>
                    <a:pt x="947" y="1403"/>
                  </a:lnTo>
                  <a:lnTo>
                    <a:pt x="951" y="1400"/>
                  </a:lnTo>
                  <a:lnTo>
                    <a:pt x="957" y="1396"/>
                  </a:lnTo>
                  <a:lnTo>
                    <a:pt x="962" y="1395"/>
                  </a:lnTo>
                  <a:lnTo>
                    <a:pt x="969" y="1394"/>
                  </a:lnTo>
                  <a:lnTo>
                    <a:pt x="975" y="1395"/>
                  </a:lnTo>
                  <a:lnTo>
                    <a:pt x="981" y="1396"/>
                  </a:lnTo>
                  <a:lnTo>
                    <a:pt x="986" y="1400"/>
                  </a:lnTo>
                  <a:lnTo>
                    <a:pt x="991" y="1403"/>
                  </a:lnTo>
                  <a:lnTo>
                    <a:pt x="996" y="1408"/>
                  </a:lnTo>
                  <a:lnTo>
                    <a:pt x="1000" y="1414"/>
                  </a:lnTo>
                  <a:lnTo>
                    <a:pt x="1004" y="1421"/>
                  </a:lnTo>
                  <a:lnTo>
                    <a:pt x="1008" y="1429"/>
                  </a:lnTo>
                  <a:lnTo>
                    <a:pt x="1011" y="1439"/>
                  </a:lnTo>
                  <a:lnTo>
                    <a:pt x="1013" y="1448"/>
                  </a:lnTo>
                  <a:lnTo>
                    <a:pt x="1015" y="1460"/>
                  </a:lnTo>
                  <a:lnTo>
                    <a:pt x="1017" y="1472"/>
                  </a:lnTo>
                  <a:lnTo>
                    <a:pt x="1019" y="1500"/>
                  </a:lnTo>
                  <a:lnTo>
                    <a:pt x="1021" y="1533"/>
                  </a:lnTo>
                  <a:lnTo>
                    <a:pt x="1019" y="1565"/>
                  </a:lnTo>
                  <a:lnTo>
                    <a:pt x="1017" y="1593"/>
                  </a:lnTo>
                  <a:lnTo>
                    <a:pt x="1015" y="1605"/>
                  </a:lnTo>
                  <a:lnTo>
                    <a:pt x="1013" y="1617"/>
                  </a:lnTo>
                  <a:lnTo>
                    <a:pt x="1011" y="1626"/>
                  </a:lnTo>
                  <a:lnTo>
                    <a:pt x="1008" y="1636"/>
                  </a:lnTo>
                  <a:lnTo>
                    <a:pt x="1004" y="1644"/>
                  </a:lnTo>
                  <a:lnTo>
                    <a:pt x="1001" y="1651"/>
                  </a:lnTo>
                  <a:lnTo>
                    <a:pt x="997" y="1657"/>
                  </a:lnTo>
                  <a:lnTo>
                    <a:pt x="992" y="1662"/>
                  </a:lnTo>
                  <a:lnTo>
                    <a:pt x="987" y="1665"/>
                  </a:lnTo>
                  <a:lnTo>
                    <a:pt x="982" y="1669"/>
                  </a:lnTo>
                  <a:lnTo>
                    <a:pt x="976" y="1670"/>
                  </a:lnTo>
                  <a:lnTo>
                    <a:pt x="970" y="1671"/>
                  </a:lnTo>
                  <a:close/>
                  <a:moveTo>
                    <a:pt x="969" y="1331"/>
                  </a:moveTo>
                  <a:lnTo>
                    <a:pt x="956" y="1332"/>
                  </a:lnTo>
                  <a:lnTo>
                    <a:pt x="943" y="1334"/>
                  </a:lnTo>
                  <a:lnTo>
                    <a:pt x="931" y="1338"/>
                  </a:lnTo>
                  <a:lnTo>
                    <a:pt x="920" y="1345"/>
                  </a:lnTo>
                  <a:lnTo>
                    <a:pt x="909" y="1352"/>
                  </a:lnTo>
                  <a:lnTo>
                    <a:pt x="900" y="1361"/>
                  </a:lnTo>
                  <a:lnTo>
                    <a:pt x="890" y="1372"/>
                  </a:lnTo>
                  <a:lnTo>
                    <a:pt x="881" y="1385"/>
                  </a:lnTo>
                  <a:lnTo>
                    <a:pt x="874" y="1399"/>
                  </a:lnTo>
                  <a:lnTo>
                    <a:pt x="867" y="1414"/>
                  </a:lnTo>
                  <a:lnTo>
                    <a:pt x="862" y="1431"/>
                  </a:lnTo>
                  <a:lnTo>
                    <a:pt x="857" y="1448"/>
                  </a:lnTo>
                  <a:lnTo>
                    <a:pt x="854" y="1468"/>
                  </a:lnTo>
                  <a:lnTo>
                    <a:pt x="851" y="1488"/>
                  </a:lnTo>
                  <a:lnTo>
                    <a:pt x="850" y="1510"/>
                  </a:lnTo>
                  <a:lnTo>
                    <a:pt x="850" y="1533"/>
                  </a:lnTo>
                  <a:lnTo>
                    <a:pt x="850" y="1555"/>
                  </a:lnTo>
                  <a:lnTo>
                    <a:pt x="851" y="1578"/>
                  </a:lnTo>
                  <a:lnTo>
                    <a:pt x="854" y="1597"/>
                  </a:lnTo>
                  <a:lnTo>
                    <a:pt x="857" y="1617"/>
                  </a:lnTo>
                  <a:lnTo>
                    <a:pt x="862" y="1635"/>
                  </a:lnTo>
                  <a:lnTo>
                    <a:pt x="867" y="1651"/>
                  </a:lnTo>
                  <a:lnTo>
                    <a:pt x="874" y="1666"/>
                  </a:lnTo>
                  <a:lnTo>
                    <a:pt x="881" y="1680"/>
                  </a:lnTo>
                  <a:lnTo>
                    <a:pt x="890" y="1693"/>
                  </a:lnTo>
                  <a:lnTo>
                    <a:pt x="900" y="1704"/>
                  </a:lnTo>
                  <a:lnTo>
                    <a:pt x="909" y="1714"/>
                  </a:lnTo>
                  <a:lnTo>
                    <a:pt x="920" y="1722"/>
                  </a:lnTo>
                  <a:lnTo>
                    <a:pt x="931" y="1727"/>
                  </a:lnTo>
                  <a:lnTo>
                    <a:pt x="943" y="1731"/>
                  </a:lnTo>
                  <a:lnTo>
                    <a:pt x="956" y="1733"/>
                  </a:lnTo>
                  <a:lnTo>
                    <a:pt x="969" y="1734"/>
                  </a:lnTo>
                  <a:lnTo>
                    <a:pt x="983" y="1733"/>
                  </a:lnTo>
                  <a:lnTo>
                    <a:pt x="996" y="1731"/>
                  </a:lnTo>
                  <a:lnTo>
                    <a:pt x="1008" y="1727"/>
                  </a:lnTo>
                  <a:lnTo>
                    <a:pt x="1018" y="1722"/>
                  </a:lnTo>
                  <a:lnTo>
                    <a:pt x="1029" y="1714"/>
                  </a:lnTo>
                  <a:lnTo>
                    <a:pt x="1039" y="1704"/>
                  </a:lnTo>
                  <a:lnTo>
                    <a:pt x="1049" y="1693"/>
                  </a:lnTo>
                  <a:lnTo>
                    <a:pt x="1057" y="1680"/>
                  </a:lnTo>
                  <a:lnTo>
                    <a:pt x="1065" y="1666"/>
                  </a:lnTo>
                  <a:lnTo>
                    <a:pt x="1071" y="1651"/>
                  </a:lnTo>
                  <a:lnTo>
                    <a:pt x="1077" y="1635"/>
                  </a:lnTo>
                  <a:lnTo>
                    <a:pt x="1081" y="1617"/>
                  </a:lnTo>
                  <a:lnTo>
                    <a:pt x="1085" y="1597"/>
                  </a:lnTo>
                  <a:lnTo>
                    <a:pt x="1087" y="1578"/>
                  </a:lnTo>
                  <a:lnTo>
                    <a:pt x="1089" y="1555"/>
                  </a:lnTo>
                  <a:lnTo>
                    <a:pt x="1090" y="1533"/>
                  </a:lnTo>
                  <a:lnTo>
                    <a:pt x="1089" y="1510"/>
                  </a:lnTo>
                  <a:lnTo>
                    <a:pt x="1087" y="1488"/>
                  </a:lnTo>
                  <a:lnTo>
                    <a:pt x="1085" y="1468"/>
                  </a:lnTo>
                  <a:lnTo>
                    <a:pt x="1081" y="1448"/>
                  </a:lnTo>
                  <a:lnTo>
                    <a:pt x="1077" y="1431"/>
                  </a:lnTo>
                  <a:lnTo>
                    <a:pt x="1071" y="1414"/>
                  </a:lnTo>
                  <a:lnTo>
                    <a:pt x="1065" y="1399"/>
                  </a:lnTo>
                  <a:lnTo>
                    <a:pt x="1057" y="1385"/>
                  </a:lnTo>
                  <a:lnTo>
                    <a:pt x="1049" y="1372"/>
                  </a:lnTo>
                  <a:lnTo>
                    <a:pt x="1039" y="1361"/>
                  </a:lnTo>
                  <a:lnTo>
                    <a:pt x="1029" y="1352"/>
                  </a:lnTo>
                  <a:lnTo>
                    <a:pt x="1018" y="1345"/>
                  </a:lnTo>
                  <a:lnTo>
                    <a:pt x="1008" y="1338"/>
                  </a:lnTo>
                  <a:lnTo>
                    <a:pt x="996" y="1334"/>
                  </a:lnTo>
                  <a:lnTo>
                    <a:pt x="983" y="1332"/>
                  </a:lnTo>
                  <a:lnTo>
                    <a:pt x="969" y="1331"/>
                  </a:lnTo>
                  <a:close/>
                  <a:moveTo>
                    <a:pt x="706" y="1281"/>
                  </a:moveTo>
                  <a:lnTo>
                    <a:pt x="706" y="1341"/>
                  </a:lnTo>
                  <a:lnTo>
                    <a:pt x="676" y="1341"/>
                  </a:lnTo>
                  <a:lnTo>
                    <a:pt x="676" y="1401"/>
                  </a:lnTo>
                  <a:lnTo>
                    <a:pt x="706" y="1401"/>
                  </a:lnTo>
                  <a:lnTo>
                    <a:pt x="706" y="1724"/>
                  </a:lnTo>
                  <a:lnTo>
                    <a:pt x="773" y="1724"/>
                  </a:lnTo>
                  <a:lnTo>
                    <a:pt x="773" y="1401"/>
                  </a:lnTo>
                  <a:lnTo>
                    <a:pt x="811" y="1401"/>
                  </a:lnTo>
                  <a:lnTo>
                    <a:pt x="811" y="1341"/>
                  </a:lnTo>
                  <a:lnTo>
                    <a:pt x="773" y="1341"/>
                  </a:lnTo>
                  <a:lnTo>
                    <a:pt x="773" y="1284"/>
                  </a:lnTo>
                  <a:lnTo>
                    <a:pt x="773" y="1273"/>
                  </a:lnTo>
                  <a:lnTo>
                    <a:pt x="774" y="1263"/>
                  </a:lnTo>
                  <a:lnTo>
                    <a:pt x="775" y="1253"/>
                  </a:lnTo>
                  <a:lnTo>
                    <a:pt x="778" y="1244"/>
                  </a:lnTo>
                  <a:lnTo>
                    <a:pt x="780" y="1236"/>
                  </a:lnTo>
                  <a:lnTo>
                    <a:pt x="782" y="1229"/>
                  </a:lnTo>
                  <a:lnTo>
                    <a:pt x="785" y="1223"/>
                  </a:lnTo>
                  <a:lnTo>
                    <a:pt x="789" y="1216"/>
                  </a:lnTo>
                  <a:lnTo>
                    <a:pt x="794" y="1212"/>
                  </a:lnTo>
                  <a:lnTo>
                    <a:pt x="798" y="1207"/>
                  </a:lnTo>
                  <a:lnTo>
                    <a:pt x="803" y="1203"/>
                  </a:lnTo>
                  <a:lnTo>
                    <a:pt x="810" y="1201"/>
                  </a:lnTo>
                  <a:lnTo>
                    <a:pt x="816" y="1198"/>
                  </a:lnTo>
                  <a:lnTo>
                    <a:pt x="824" y="1197"/>
                  </a:lnTo>
                  <a:lnTo>
                    <a:pt x="832" y="1196"/>
                  </a:lnTo>
                  <a:lnTo>
                    <a:pt x="840" y="1196"/>
                  </a:lnTo>
                  <a:lnTo>
                    <a:pt x="840" y="1139"/>
                  </a:lnTo>
                  <a:lnTo>
                    <a:pt x="824" y="1139"/>
                  </a:lnTo>
                  <a:lnTo>
                    <a:pt x="809" y="1142"/>
                  </a:lnTo>
                  <a:lnTo>
                    <a:pt x="795" y="1144"/>
                  </a:lnTo>
                  <a:lnTo>
                    <a:pt x="782" y="1148"/>
                  </a:lnTo>
                  <a:lnTo>
                    <a:pt x="770" y="1153"/>
                  </a:lnTo>
                  <a:lnTo>
                    <a:pt x="758" y="1159"/>
                  </a:lnTo>
                  <a:lnTo>
                    <a:pt x="748" y="1166"/>
                  </a:lnTo>
                  <a:lnTo>
                    <a:pt x="740" y="1175"/>
                  </a:lnTo>
                  <a:lnTo>
                    <a:pt x="732" y="1184"/>
                  </a:lnTo>
                  <a:lnTo>
                    <a:pt x="725" y="1194"/>
                  </a:lnTo>
                  <a:lnTo>
                    <a:pt x="719" y="1206"/>
                  </a:lnTo>
                  <a:lnTo>
                    <a:pt x="714" y="1218"/>
                  </a:lnTo>
                  <a:lnTo>
                    <a:pt x="711" y="1232"/>
                  </a:lnTo>
                  <a:lnTo>
                    <a:pt x="708" y="1247"/>
                  </a:lnTo>
                  <a:lnTo>
                    <a:pt x="706" y="1264"/>
                  </a:lnTo>
                  <a:lnTo>
                    <a:pt x="706" y="1281"/>
                  </a:lnTo>
                  <a:close/>
                </a:path>
              </a:pathLst>
            </a:custGeom>
            <a:solidFill>
              <a:srgbClr val="943B9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2405000"/>
            <a:ext cx="8654911" cy="1100200"/>
          </a:xfrm>
        </p:spPr>
        <p:txBody>
          <a:bodyPr/>
          <a:lstStyle>
            <a:lvl1pPr algn="l">
              <a:defRPr>
                <a:solidFill>
                  <a:srgbClr val="5D255C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" y="3581400"/>
            <a:ext cx="8654911" cy="1219200"/>
          </a:xfrm>
        </p:spPr>
        <p:txBody>
          <a:bodyPr>
            <a:normAutofit/>
          </a:bodyPr>
          <a:lstStyle>
            <a:lvl1pPr marL="0" indent="0" algn="l">
              <a:buNone/>
              <a:defRPr sz="2800" b="0" i="1" baseline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2400" y="4800600"/>
            <a:ext cx="7821613" cy="365125"/>
          </a:xfrm>
        </p:spPr>
        <p:txBody>
          <a:bodyPr/>
          <a:lstStyle>
            <a:lvl1pPr algn="l"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152400" y="51816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491CD-221F-4D09-8AF4-0B136FF7B5A5}" type="datetime1">
              <a:rPr lang="en-US"/>
              <a:pPr>
                <a:defRPr/>
              </a:pPr>
              <a:t>9/2/18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0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 flipH="1">
            <a:off x="0" y="6334125"/>
            <a:ext cx="9144000" cy="523875"/>
            <a:chOff x="898525" y="3167063"/>
            <a:chExt cx="7346951" cy="523875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900113" y="3233738"/>
              <a:ext cx="7345363" cy="457200"/>
            </a:xfrm>
            <a:custGeom>
              <a:avLst/>
              <a:gdLst>
                <a:gd name="T0" fmla="*/ 0 w 18510"/>
                <a:gd name="T1" fmla="*/ 1045 h 1150"/>
                <a:gd name="T2" fmla="*/ 2990 w 18510"/>
                <a:gd name="T3" fmla="*/ 1040 h 1150"/>
                <a:gd name="T4" fmla="*/ 3681 w 18510"/>
                <a:gd name="T5" fmla="*/ 1037 h 1150"/>
                <a:gd name="T6" fmla="*/ 4310 w 18510"/>
                <a:gd name="T7" fmla="*/ 1030 h 1150"/>
                <a:gd name="T8" fmla="*/ 4881 w 18510"/>
                <a:gd name="T9" fmla="*/ 1018 h 1150"/>
                <a:gd name="T10" fmla="*/ 5395 w 18510"/>
                <a:gd name="T11" fmla="*/ 1003 h 1150"/>
                <a:gd name="T12" fmla="*/ 5861 w 18510"/>
                <a:gd name="T13" fmla="*/ 985 h 1150"/>
                <a:gd name="T14" fmla="*/ 6276 w 18510"/>
                <a:gd name="T15" fmla="*/ 964 h 1150"/>
                <a:gd name="T16" fmla="*/ 6648 w 18510"/>
                <a:gd name="T17" fmla="*/ 940 h 1150"/>
                <a:gd name="T18" fmla="*/ 6980 w 18510"/>
                <a:gd name="T19" fmla="*/ 913 h 1150"/>
                <a:gd name="T20" fmla="*/ 7276 w 18510"/>
                <a:gd name="T21" fmla="*/ 884 h 1150"/>
                <a:gd name="T22" fmla="*/ 7537 w 18510"/>
                <a:gd name="T23" fmla="*/ 853 h 1150"/>
                <a:gd name="T24" fmla="*/ 7768 w 18510"/>
                <a:gd name="T25" fmla="*/ 821 h 1150"/>
                <a:gd name="T26" fmla="*/ 7973 w 18510"/>
                <a:gd name="T27" fmla="*/ 786 h 1150"/>
                <a:gd name="T28" fmla="*/ 8156 w 18510"/>
                <a:gd name="T29" fmla="*/ 750 h 1150"/>
                <a:gd name="T30" fmla="*/ 8320 w 18510"/>
                <a:gd name="T31" fmla="*/ 714 h 1150"/>
                <a:gd name="T32" fmla="*/ 8468 w 18510"/>
                <a:gd name="T33" fmla="*/ 676 h 1150"/>
                <a:gd name="T34" fmla="*/ 8605 w 18510"/>
                <a:gd name="T35" fmla="*/ 638 h 1150"/>
                <a:gd name="T36" fmla="*/ 8858 w 18510"/>
                <a:gd name="T37" fmla="*/ 561 h 1150"/>
                <a:gd name="T38" fmla="*/ 9106 w 18510"/>
                <a:gd name="T39" fmla="*/ 484 h 1150"/>
                <a:gd name="T40" fmla="*/ 9238 w 18510"/>
                <a:gd name="T41" fmla="*/ 447 h 1150"/>
                <a:gd name="T42" fmla="*/ 9379 w 18510"/>
                <a:gd name="T43" fmla="*/ 411 h 1150"/>
                <a:gd name="T44" fmla="*/ 9534 w 18510"/>
                <a:gd name="T45" fmla="*/ 376 h 1150"/>
                <a:gd name="T46" fmla="*/ 9706 w 18510"/>
                <a:gd name="T47" fmla="*/ 342 h 1150"/>
                <a:gd name="T48" fmla="*/ 9898 w 18510"/>
                <a:gd name="T49" fmla="*/ 311 h 1150"/>
                <a:gd name="T50" fmla="*/ 10115 w 18510"/>
                <a:gd name="T51" fmla="*/ 281 h 1150"/>
                <a:gd name="T52" fmla="*/ 10360 w 18510"/>
                <a:gd name="T53" fmla="*/ 252 h 1150"/>
                <a:gd name="T54" fmla="*/ 10635 w 18510"/>
                <a:gd name="T55" fmla="*/ 228 h 1150"/>
                <a:gd name="T56" fmla="*/ 10947 w 18510"/>
                <a:gd name="T57" fmla="*/ 205 h 1150"/>
                <a:gd name="T58" fmla="*/ 11295 w 18510"/>
                <a:gd name="T59" fmla="*/ 185 h 1150"/>
                <a:gd name="T60" fmla="*/ 11687 w 18510"/>
                <a:gd name="T61" fmla="*/ 169 h 1150"/>
                <a:gd name="T62" fmla="*/ 12125 w 18510"/>
                <a:gd name="T63" fmla="*/ 155 h 1150"/>
                <a:gd name="T64" fmla="*/ 18510 w 18510"/>
                <a:gd name="T65" fmla="*/ 0 h 1150"/>
                <a:gd name="T66" fmla="*/ 18510 w 18510"/>
                <a:gd name="T67" fmla="*/ 1150 h 1150"/>
                <a:gd name="T68" fmla="*/ 0 w 18510"/>
                <a:gd name="T69" fmla="*/ 1150 h 1150"/>
                <a:gd name="T70" fmla="*/ 0 w 18510"/>
                <a:gd name="T71" fmla="*/ 1045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510" h="1150">
                  <a:moveTo>
                    <a:pt x="0" y="1045"/>
                  </a:moveTo>
                  <a:lnTo>
                    <a:pt x="2990" y="1040"/>
                  </a:lnTo>
                  <a:lnTo>
                    <a:pt x="3681" y="1037"/>
                  </a:lnTo>
                  <a:lnTo>
                    <a:pt x="4310" y="1030"/>
                  </a:lnTo>
                  <a:lnTo>
                    <a:pt x="4881" y="1018"/>
                  </a:lnTo>
                  <a:lnTo>
                    <a:pt x="5395" y="1003"/>
                  </a:lnTo>
                  <a:lnTo>
                    <a:pt x="5861" y="985"/>
                  </a:lnTo>
                  <a:lnTo>
                    <a:pt x="6276" y="964"/>
                  </a:lnTo>
                  <a:lnTo>
                    <a:pt x="6648" y="940"/>
                  </a:lnTo>
                  <a:lnTo>
                    <a:pt x="6980" y="913"/>
                  </a:lnTo>
                  <a:lnTo>
                    <a:pt x="7276" y="884"/>
                  </a:lnTo>
                  <a:lnTo>
                    <a:pt x="7537" y="853"/>
                  </a:lnTo>
                  <a:lnTo>
                    <a:pt x="7768" y="821"/>
                  </a:lnTo>
                  <a:lnTo>
                    <a:pt x="7973" y="786"/>
                  </a:lnTo>
                  <a:lnTo>
                    <a:pt x="8156" y="750"/>
                  </a:lnTo>
                  <a:lnTo>
                    <a:pt x="8320" y="714"/>
                  </a:lnTo>
                  <a:lnTo>
                    <a:pt x="8468" y="676"/>
                  </a:lnTo>
                  <a:lnTo>
                    <a:pt x="8605" y="638"/>
                  </a:lnTo>
                  <a:lnTo>
                    <a:pt x="8858" y="561"/>
                  </a:lnTo>
                  <a:lnTo>
                    <a:pt x="9106" y="484"/>
                  </a:lnTo>
                  <a:lnTo>
                    <a:pt x="9238" y="447"/>
                  </a:lnTo>
                  <a:lnTo>
                    <a:pt x="9379" y="411"/>
                  </a:lnTo>
                  <a:lnTo>
                    <a:pt x="9534" y="376"/>
                  </a:lnTo>
                  <a:lnTo>
                    <a:pt x="9706" y="342"/>
                  </a:lnTo>
                  <a:lnTo>
                    <a:pt x="9898" y="311"/>
                  </a:lnTo>
                  <a:lnTo>
                    <a:pt x="10115" y="281"/>
                  </a:lnTo>
                  <a:lnTo>
                    <a:pt x="10360" y="252"/>
                  </a:lnTo>
                  <a:lnTo>
                    <a:pt x="10635" y="228"/>
                  </a:lnTo>
                  <a:lnTo>
                    <a:pt x="10947" y="205"/>
                  </a:lnTo>
                  <a:lnTo>
                    <a:pt x="11295" y="185"/>
                  </a:lnTo>
                  <a:lnTo>
                    <a:pt x="11687" y="169"/>
                  </a:lnTo>
                  <a:lnTo>
                    <a:pt x="12125" y="155"/>
                  </a:lnTo>
                  <a:lnTo>
                    <a:pt x="18510" y="0"/>
                  </a:lnTo>
                  <a:lnTo>
                    <a:pt x="18510" y="1150"/>
                  </a:lnTo>
                  <a:lnTo>
                    <a:pt x="0" y="1150"/>
                  </a:lnTo>
                  <a:lnTo>
                    <a:pt x="0" y="1045"/>
                  </a:lnTo>
                  <a:close/>
                </a:path>
              </a:pathLst>
            </a:custGeom>
            <a:solidFill>
              <a:srgbClr val="943B9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98525" y="3167063"/>
              <a:ext cx="7345675" cy="452438"/>
            </a:xfrm>
            <a:custGeom>
              <a:avLst/>
              <a:gdLst>
                <a:gd name="T0" fmla="*/ 2990 w 18510"/>
                <a:gd name="T1" fmla="*/ 1040 h 1141"/>
                <a:gd name="T2" fmla="*/ 4310 w 18510"/>
                <a:gd name="T3" fmla="*/ 1030 h 1141"/>
                <a:gd name="T4" fmla="*/ 5396 w 18510"/>
                <a:gd name="T5" fmla="*/ 1004 h 1141"/>
                <a:gd name="T6" fmla="*/ 6277 w 18510"/>
                <a:gd name="T7" fmla="*/ 965 h 1141"/>
                <a:gd name="T8" fmla="*/ 6980 w 18510"/>
                <a:gd name="T9" fmla="*/ 914 h 1141"/>
                <a:gd name="T10" fmla="*/ 7537 w 18510"/>
                <a:gd name="T11" fmla="*/ 854 h 1141"/>
                <a:gd name="T12" fmla="*/ 7974 w 18510"/>
                <a:gd name="T13" fmla="*/ 787 h 1141"/>
                <a:gd name="T14" fmla="*/ 8320 w 18510"/>
                <a:gd name="T15" fmla="*/ 714 h 1141"/>
                <a:gd name="T16" fmla="*/ 8606 w 18510"/>
                <a:gd name="T17" fmla="*/ 639 h 1141"/>
                <a:gd name="T18" fmla="*/ 9107 w 18510"/>
                <a:gd name="T19" fmla="*/ 485 h 1141"/>
                <a:gd name="T20" fmla="*/ 9380 w 18510"/>
                <a:gd name="T21" fmla="*/ 411 h 1141"/>
                <a:gd name="T22" fmla="*/ 9706 w 18510"/>
                <a:gd name="T23" fmla="*/ 343 h 1141"/>
                <a:gd name="T24" fmla="*/ 10116 w 18510"/>
                <a:gd name="T25" fmla="*/ 281 h 1141"/>
                <a:gd name="T26" fmla="*/ 10635 w 18510"/>
                <a:gd name="T27" fmla="*/ 228 h 1141"/>
                <a:gd name="T28" fmla="*/ 11296 w 18510"/>
                <a:gd name="T29" fmla="*/ 185 h 1141"/>
                <a:gd name="T30" fmla="*/ 12124 w 18510"/>
                <a:gd name="T31" fmla="*/ 156 h 1141"/>
                <a:gd name="T32" fmla="*/ 18510 w 18510"/>
                <a:gd name="T33" fmla="*/ 96 h 1141"/>
                <a:gd name="T34" fmla="*/ 11687 w 18510"/>
                <a:gd name="T35" fmla="*/ 265 h 1141"/>
                <a:gd name="T36" fmla="*/ 10946 w 18510"/>
                <a:gd name="T37" fmla="*/ 301 h 1141"/>
                <a:gd name="T38" fmla="*/ 10360 w 18510"/>
                <a:gd name="T39" fmla="*/ 349 h 1141"/>
                <a:gd name="T40" fmla="*/ 9899 w 18510"/>
                <a:gd name="T41" fmla="*/ 407 h 1141"/>
                <a:gd name="T42" fmla="*/ 9535 w 18510"/>
                <a:gd name="T43" fmla="*/ 473 h 1141"/>
                <a:gd name="T44" fmla="*/ 9237 w 18510"/>
                <a:gd name="T45" fmla="*/ 544 h 1141"/>
                <a:gd name="T46" fmla="*/ 8858 w 18510"/>
                <a:gd name="T47" fmla="*/ 658 h 1141"/>
                <a:gd name="T48" fmla="*/ 8469 w 18510"/>
                <a:gd name="T49" fmla="*/ 772 h 1141"/>
                <a:gd name="T50" fmla="*/ 8157 w 18510"/>
                <a:gd name="T51" fmla="*/ 847 h 1141"/>
                <a:gd name="T52" fmla="*/ 7768 w 18510"/>
                <a:gd name="T53" fmla="*/ 918 h 1141"/>
                <a:gd name="T54" fmla="*/ 7275 w 18510"/>
                <a:gd name="T55" fmla="*/ 981 h 1141"/>
                <a:gd name="T56" fmla="*/ 6649 w 18510"/>
                <a:gd name="T57" fmla="*/ 1037 h 1141"/>
                <a:gd name="T58" fmla="*/ 5860 w 18510"/>
                <a:gd name="T59" fmla="*/ 1082 h 1141"/>
                <a:gd name="T60" fmla="*/ 4880 w 18510"/>
                <a:gd name="T61" fmla="*/ 1114 h 1141"/>
                <a:gd name="T62" fmla="*/ 3680 w 18510"/>
                <a:gd name="T63" fmla="*/ 1133 h 1141"/>
                <a:gd name="T64" fmla="*/ 0 w 18510"/>
                <a:gd name="T65" fmla="*/ 1141 h 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510" h="1141">
                  <a:moveTo>
                    <a:pt x="0" y="1045"/>
                  </a:moveTo>
                  <a:lnTo>
                    <a:pt x="2990" y="1040"/>
                  </a:lnTo>
                  <a:lnTo>
                    <a:pt x="3680" y="1037"/>
                  </a:lnTo>
                  <a:lnTo>
                    <a:pt x="4310" y="1030"/>
                  </a:lnTo>
                  <a:lnTo>
                    <a:pt x="4880" y="1018"/>
                  </a:lnTo>
                  <a:lnTo>
                    <a:pt x="5396" y="1004"/>
                  </a:lnTo>
                  <a:lnTo>
                    <a:pt x="5860" y="986"/>
                  </a:lnTo>
                  <a:lnTo>
                    <a:pt x="6277" y="965"/>
                  </a:lnTo>
                  <a:lnTo>
                    <a:pt x="6649" y="941"/>
                  </a:lnTo>
                  <a:lnTo>
                    <a:pt x="6980" y="914"/>
                  </a:lnTo>
                  <a:lnTo>
                    <a:pt x="7275" y="885"/>
                  </a:lnTo>
                  <a:lnTo>
                    <a:pt x="7537" y="854"/>
                  </a:lnTo>
                  <a:lnTo>
                    <a:pt x="7768" y="822"/>
                  </a:lnTo>
                  <a:lnTo>
                    <a:pt x="7974" y="787"/>
                  </a:lnTo>
                  <a:lnTo>
                    <a:pt x="8157" y="751"/>
                  </a:lnTo>
                  <a:lnTo>
                    <a:pt x="8320" y="714"/>
                  </a:lnTo>
                  <a:lnTo>
                    <a:pt x="8469" y="677"/>
                  </a:lnTo>
                  <a:lnTo>
                    <a:pt x="8606" y="639"/>
                  </a:lnTo>
                  <a:lnTo>
                    <a:pt x="8858" y="562"/>
                  </a:lnTo>
                  <a:lnTo>
                    <a:pt x="9107" y="485"/>
                  </a:lnTo>
                  <a:lnTo>
                    <a:pt x="9237" y="448"/>
                  </a:lnTo>
                  <a:lnTo>
                    <a:pt x="9380" y="411"/>
                  </a:lnTo>
                  <a:lnTo>
                    <a:pt x="9535" y="377"/>
                  </a:lnTo>
                  <a:lnTo>
                    <a:pt x="9706" y="343"/>
                  </a:lnTo>
                  <a:lnTo>
                    <a:pt x="9899" y="311"/>
                  </a:lnTo>
                  <a:lnTo>
                    <a:pt x="10116" y="281"/>
                  </a:lnTo>
                  <a:lnTo>
                    <a:pt x="10360" y="253"/>
                  </a:lnTo>
                  <a:lnTo>
                    <a:pt x="10635" y="228"/>
                  </a:lnTo>
                  <a:lnTo>
                    <a:pt x="10946" y="205"/>
                  </a:lnTo>
                  <a:lnTo>
                    <a:pt x="11296" y="185"/>
                  </a:lnTo>
                  <a:lnTo>
                    <a:pt x="11687" y="169"/>
                  </a:lnTo>
                  <a:lnTo>
                    <a:pt x="12124" y="156"/>
                  </a:lnTo>
                  <a:lnTo>
                    <a:pt x="18510" y="0"/>
                  </a:lnTo>
                  <a:lnTo>
                    <a:pt x="18510" y="96"/>
                  </a:lnTo>
                  <a:lnTo>
                    <a:pt x="12124" y="252"/>
                  </a:lnTo>
                  <a:lnTo>
                    <a:pt x="11687" y="265"/>
                  </a:lnTo>
                  <a:lnTo>
                    <a:pt x="11296" y="281"/>
                  </a:lnTo>
                  <a:lnTo>
                    <a:pt x="10946" y="301"/>
                  </a:lnTo>
                  <a:lnTo>
                    <a:pt x="10635" y="324"/>
                  </a:lnTo>
                  <a:lnTo>
                    <a:pt x="10360" y="349"/>
                  </a:lnTo>
                  <a:lnTo>
                    <a:pt x="10116" y="377"/>
                  </a:lnTo>
                  <a:lnTo>
                    <a:pt x="9899" y="407"/>
                  </a:lnTo>
                  <a:lnTo>
                    <a:pt x="9706" y="439"/>
                  </a:lnTo>
                  <a:lnTo>
                    <a:pt x="9535" y="473"/>
                  </a:lnTo>
                  <a:lnTo>
                    <a:pt x="9380" y="507"/>
                  </a:lnTo>
                  <a:lnTo>
                    <a:pt x="9237" y="544"/>
                  </a:lnTo>
                  <a:lnTo>
                    <a:pt x="9107" y="581"/>
                  </a:lnTo>
                  <a:lnTo>
                    <a:pt x="8858" y="658"/>
                  </a:lnTo>
                  <a:lnTo>
                    <a:pt x="8606" y="734"/>
                  </a:lnTo>
                  <a:lnTo>
                    <a:pt x="8469" y="772"/>
                  </a:lnTo>
                  <a:lnTo>
                    <a:pt x="8320" y="810"/>
                  </a:lnTo>
                  <a:lnTo>
                    <a:pt x="8157" y="847"/>
                  </a:lnTo>
                  <a:lnTo>
                    <a:pt x="7974" y="883"/>
                  </a:lnTo>
                  <a:lnTo>
                    <a:pt x="7768" y="918"/>
                  </a:lnTo>
                  <a:lnTo>
                    <a:pt x="7537" y="950"/>
                  </a:lnTo>
                  <a:lnTo>
                    <a:pt x="7275" y="981"/>
                  </a:lnTo>
                  <a:lnTo>
                    <a:pt x="6980" y="1010"/>
                  </a:lnTo>
                  <a:lnTo>
                    <a:pt x="6649" y="1037"/>
                  </a:lnTo>
                  <a:lnTo>
                    <a:pt x="6277" y="1061"/>
                  </a:lnTo>
                  <a:lnTo>
                    <a:pt x="5860" y="1082"/>
                  </a:lnTo>
                  <a:lnTo>
                    <a:pt x="5396" y="1100"/>
                  </a:lnTo>
                  <a:lnTo>
                    <a:pt x="4880" y="1114"/>
                  </a:lnTo>
                  <a:lnTo>
                    <a:pt x="4310" y="1126"/>
                  </a:lnTo>
                  <a:lnTo>
                    <a:pt x="3680" y="1133"/>
                  </a:lnTo>
                  <a:lnTo>
                    <a:pt x="2990" y="1136"/>
                  </a:lnTo>
                  <a:lnTo>
                    <a:pt x="0" y="1141"/>
                  </a:lnTo>
                  <a:lnTo>
                    <a:pt x="0" y="1045"/>
                  </a:lnTo>
                  <a:close/>
                </a:path>
              </a:pathLst>
            </a:custGeom>
            <a:solidFill>
              <a:srgbClr val="F796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</p:grpSp>
      <p:pic>
        <p:nvPicPr>
          <p:cNvPr id="8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01613"/>
            <a:ext cx="661988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6200" y="6459538"/>
            <a:ext cx="3481388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8415" cmpd="sng">
                  <a:noFill/>
                  <a:prstDash val="solid"/>
                </a:ln>
                <a:solidFill>
                  <a:prstClr val="black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Creating Safe Spaces  -  enfoldindia.org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" y="202223"/>
            <a:ext cx="8119186" cy="10668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6E2C6C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344388" cy="5029200"/>
          </a:xfrm>
        </p:spPr>
        <p:txBody>
          <a:bodyPr/>
          <a:lstStyle>
            <a:lvl1pPr>
              <a:defRPr baseline="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4623766" y="1371600"/>
            <a:ext cx="4344388" cy="5029200"/>
          </a:xfrm>
        </p:spPr>
        <p:txBody>
          <a:bodyPr/>
          <a:lstStyle>
            <a:lvl1pPr>
              <a:defRPr baseline="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4"/>
          </p:nvPr>
        </p:nvSpPr>
        <p:spPr>
          <a:xfrm rot="16200000">
            <a:off x="-2171700" y="3390900"/>
            <a:ext cx="457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229600" y="6446838"/>
            <a:ext cx="831850" cy="365125"/>
          </a:xfrm>
        </p:spPr>
        <p:txBody>
          <a:bodyPr/>
          <a:lstStyle>
            <a:lvl1pPr>
              <a:defRPr sz="2000" b="1">
                <a:solidFill>
                  <a:srgbClr val="F79635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D8D0121A-40AE-48A2-8E8A-07B2E1C7AB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3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 flipH="1">
            <a:off x="0" y="6334125"/>
            <a:ext cx="9144000" cy="523875"/>
            <a:chOff x="898525" y="3167063"/>
            <a:chExt cx="7346951" cy="523875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900113" y="3233738"/>
              <a:ext cx="7345363" cy="457200"/>
            </a:xfrm>
            <a:custGeom>
              <a:avLst/>
              <a:gdLst>
                <a:gd name="T0" fmla="*/ 0 w 18510"/>
                <a:gd name="T1" fmla="*/ 1045 h 1150"/>
                <a:gd name="T2" fmla="*/ 2990 w 18510"/>
                <a:gd name="T3" fmla="*/ 1040 h 1150"/>
                <a:gd name="T4" fmla="*/ 3681 w 18510"/>
                <a:gd name="T5" fmla="*/ 1037 h 1150"/>
                <a:gd name="T6" fmla="*/ 4310 w 18510"/>
                <a:gd name="T7" fmla="*/ 1030 h 1150"/>
                <a:gd name="T8" fmla="*/ 4881 w 18510"/>
                <a:gd name="T9" fmla="*/ 1018 h 1150"/>
                <a:gd name="T10" fmla="*/ 5395 w 18510"/>
                <a:gd name="T11" fmla="*/ 1003 h 1150"/>
                <a:gd name="T12" fmla="*/ 5861 w 18510"/>
                <a:gd name="T13" fmla="*/ 985 h 1150"/>
                <a:gd name="T14" fmla="*/ 6276 w 18510"/>
                <a:gd name="T15" fmla="*/ 964 h 1150"/>
                <a:gd name="T16" fmla="*/ 6648 w 18510"/>
                <a:gd name="T17" fmla="*/ 940 h 1150"/>
                <a:gd name="T18" fmla="*/ 6980 w 18510"/>
                <a:gd name="T19" fmla="*/ 913 h 1150"/>
                <a:gd name="T20" fmla="*/ 7276 w 18510"/>
                <a:gd name="T21" fmla="*/ 884 h 1150"/>
                <a:gd name="T22" fmla="*/ 7537 w 18510"/>
                <a:gd name="T23" fmla="*/ 853 h 1150"/>
                <a:gd name="T24" fmla="*/ 7768 w 18510"/>
                <a:gd name="T25" fmla="*/ 821 h 1150"/>
                <a:gd name="T26" fmla="*/ 7973 w 18510"/>
                <a:gd name="T27" fmla="*/ 786 h 1150"/>
                <a:gd name="T28" fmla="*/ 8156 w 18510"/>
                <a:gd name="T29" fmla="*/ 750 h 1150"/>
                <a:gd name="T30" fmla="*/ 8320 w 18510"/>
                <a:gd name="T31" fmla="*/ 714 h 1150"/>
                <a:gd name="T32" fmla="*/ 8468 w 18510"/>
                <a:gd name="T33" fmla="*/ 676 h 1150"/>
                <a:gd name="T34" fmla="*/ 8605 w 18510"/>
                <a:gd name="T35" fmla="*/ 638 h 1150"/>
                <a:gd name="T36" fmla="*/ 8858 w 18510"/>
                <a:gd name="T37" fmla="*/ 561 h 1150"/>
                <a:gd name="T38" fmla="*/ 9106 w 18510"/>
                <a:gd name="T39" fmla="*/ 484 h 1150"/>
                <a:gd name="T40" fmla="*/ 9238 w 18510"/>
                <a:gd name="T41" fmla="*/ 447 h 1150"/>
                <a:gd name="T42" fmla="*/ 9379 w 18510"/>
                <a:gd name="T43" fmla="*/ 411 h 1150"/>
                <a:gd name="T44" fmla="*/ 9534 w 18510"/>
                <a:gd name="T45" fmla="*/ 376 h 1150"/>
                <a:gd name="T46" fmla="*/ 9706 w 18510"/>
                <a:gd name="T47" fmla="*/ 342 h 1150"/>
                <a:gd name="T48" fmla="*/ 9898 w 18510"/>
                <a:gd name="T49" fmla="*/ 311 h 1150"/>
                <a:gd name="T50" fmla="*/ 10115 w 18510"/>
                <a:gd name="T51" fmla="*/ 281 h 1150"/>
                <a:gd name="T52" fmla="*/ 10360 w 18510"/>
                <a:gd name="T53" fmla="*/ 252 h 1150"/>
                <a:gd name="T54" fmla="*/ 10635 w 18510"/>
                <a:gd name="T55" fmla="*/ 228 h 1150"/>
                <a:gd name="T56" fmla="*/ 10947 w 18510"/>
                <a:gd name="T57" fmla="*/ 205 h 1150"/>
                <a:gd name="T58" fmla="*/ 11295 w 18510"/>
                <a:gd name="T59" fmla="*/ 185 h 1150"/>
                <a:gd name="T60" fmla="*/ 11687 w 18510"/>
                <a:gd name="T61" fmla="*/ 169 h 1150"/>
                <a:gd name="T62" fmla="*/ 12125 w 18510"/>
                <a:gd name="T63" fmla="*/ 155 h 1150"/>
                <a:gd name="T64" fmla="*/ 18510 w 18510"/>
                <a:gd name="T65" fmla="*/ 0 h 1150"/>
                <a:gd name="T66" fmla="*/ 18510 w 18510"/>
                <a:gd name="T67" fmla="*/ 1150 h 1150"/>
                <a:gd name="T68" fmla="*/ 0 w 18510"/>
                <a:gd name="T69" fmla="*/ 1150 h 1150"/>
                <a:gd name="T70" fmla="*/ 0 w 18510"/>
                <a:gd name="T71" fmla="*/ 1045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510" h="1150">
                  <a:moveTo>
                    <a:pt x="0" y="1045"/>
                  </a:moveTo>
                  <a:lnTo>
                    <a:pt x="2990" y="1040"/>
                  </a:lnTo>
                  <a:lnTo>
                    <a:pt x="3681" y="1037"/>
                  </a:lnTo>
                  <a:lnTo>
                    <a:pt x="4310" y="1030"/>
                  </a:lnTo>
                  <a:lnTo>
                    <a:pt x="4881" y="1018"/>
                  </a:lnTo>
                  <a:lnTo>
                    <a:pt x="5395" y="1003"/>
                  </a:lnTo>
                  <a:lnTo>
                    <a:pt x="5861" y="985"/>
                  </a:lnTo>
                  <a:lnTo>
                    <a:pt x="6276" y="964"/>
                  </a:lnTo>
                  <a:lnTo>
                    <a:pt x="6648" y="940"/>
                  </a:lnTo>
                  <a:lnTo>
                    <a:pt x="6980" y="913"/>
                  </a:lnTo>
                  <a:lnTo>
                    <a:pt x="7276" y="884"/>
                  </a:lnTo>
                  <a:lnTo>
                    <a:pt x="7537" y="853"/>
                  </a:lnTo>
                  <a:lnTo>
                    <a:pt x="7768" y="821"/>
                  </a:lnTo>
                  <a:lnTo>
                    <a:pt x="7973" y="786"/>
                  </a:lnTo>
                  <a:lnTo>
                    <a:pt x="8156" y="750"/>
                  </a:lnTo>
                  <a:lnTo>
                    <a:pt x="8320" y="714"/>
                  </a:lnTo>
                  <a:lnTo>
                    <a:pt x="8468" y="676"/>
                  </a:lnTo>
                  <a:lnTo>
                    <a:pt x="8605" y="638"/>
                  </a:lnTo>
                  <a:lnTo>
                    <a:pt x="8858" y="561"/>
                  </a:lnTo>
                  <a:lnTo>
                    <a:pt x="9106" y="484"/>
                  </a:lnTo>
                  <a:lnTo>
                    <a:pt x="9238" y="447"/>
                  </a:lnTo>
                  <a:lnTo>
                    <a:pt x="9379" y="411"/>
                  </a:lnTo>
                  <a:lnTo>
                    <a:pt x="9534" y="376"/>
                  </a:lnTo>
                  <a:lnTo>
                    <a:pt x="9706" y="342"/>
                  </a:lnTo>
                  <a:lnTo>
                    <a:pt x="9898" y="311"/>
                  </a:lnTo>
                  <a:lnTo>
                    <a:pt x="10115" y="281"/>
                  </a:lnTo>
                  <a:lnTo>
                    <a:pt x="10360" y="252"/>
                  </a:lnTo>
                  <a:lnTo>
                    <a:pt x="10635" y="228"/>
                  </a:lnTo>
                  <a:lnTo>
                    <a:pt x="10947" y="205"/>
                  </a:lnTo>
                  <a:lnTo>
                    <a:pt x="11295" y="185"/>
                  </a:lnTo>
                  <a:lnTo>
                    <a:pt x="11687" y="169"/>
                  </a:lnTo>
                  <a:lnTo>
                    <a:pt x="12125" y="155"/>
                  </a:lnTo>
                  <a:lnTo>
                    <a:pt x="18510" y="0"/>
                  </a:lnTo>
                  <a:lnTo>
                    <a:pt x="18510" y="1150"/>
                  </a:lnTo>
                  <a:lnTo>
                    <a:pt x="0" y="1150"/>
                  </a:lnTo>
                  <a:lnTo>
                    <a:pt x="0" y="1045"/>
                  </a:lnTo>
                  <a:close/>
                </a:path>
              </a:pathLst>
            </a:custGeom>
            <a:solidFill>
              <a:srgbClr val="943B9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898525" y="3167063"/>
              <a:ext cx="7345675" cy="452438"/>
            </a:xfrm>
            <a:custGeom>
              <a:avLst/>
              <a:gdLst>
                <a:gd name="T0" fmla="*/ 2990 w 18510"/>
                <a:gd name="T1" fmla="*/ 1040 h 1141"/>
                <a:gd name="T2" fmla="*/ 4310 w 18510"/>
                <a:gd name="T3" fmla="*/ 1030 h 1141"/>
                <a:gd name="T4" fmla="*/ 5396 w 18510"/>
                <a:gd name="T5" fmla="*/ 1004 h 1141"/>
                <a:gd name="T6" fmla="*/ 6277 w 18510"/>
                <a:gd name="T7" fmla="*/ 965 h 1141"/>
                <a:gd name="T8" fmla="*/ 6980 w 18510"/>
                <a:gd name="T9" fmla="*/ 914 h 1141"/>
                <a:gd name="T10" fmla="*/ 7537 w 18510"/>
                <a:gd name="T11" fmla="*/ 854 h 1141"/>
                <a:gd name="T12" fmla="*/ 7974 w 18510"/>
                <a:gd name="T13" fmla="*/ 787 h 1141"/>
                <a:gd name="T14" fmla="*/ 8320 w 18510"/>
                <a:gd name="T15" fmla="*/ 714 h 1141"/>
                <a:gd name="T16" fmla="*/ 8606 w 18510"/>
                <a:gd name="T17" fmla="*/ 639 h 1141"/>
                <a:gd name="T18" fmla="*/ 9107 w 18510"/>
                <a:gd name="T19" fmla="*/ 485 h 1141"/>
                <a:gd name="T20" fmla="*/ 9380 w 18510"/>
                <a:gd name="T21" fmla="*/ 411 h 1141"/>
                <a:gd name="T22" fmla="*/ 9706 w 18510"/>
                <a:gd name="T23" fmla="*/ 343 h 1141"/>
                <a:gd name="T24" fmla="*/ 10116 w 18510"/>
                <a:gd name="T25" fmla="*/ 281 h 1141"/>
                <a:gd name="T26" fmla="*/ 10635 w 18510"/>
                <a:gd name="T27" fmla="*/ 228 h 1141"/>
                <a:gd name="T28" fmla="*/ 11296 w 18510"/>
                <a:gd name="T29" fmla="*/ 185 h 1141"/>
                <a:gd name="T30" fmla="*/ 12124 w 18510"/>
                <a:gd name="T31" fmla="*/ 156 h 1141"/>
                <a:gd name="T32" fmla="*/ 18510 w 18510"/>
                <a:gd name="T33" fmla="*/ 96 h 1141"/>
                <a:gd name="T34" fmla="*/ 11687 w 18510"/>
                <a:gd name="T35" fmla="*/ 265 h 1141"/>
                <a:gd name="T36" fmla="*/ 10946 w 18510"/>
                <a:gd name="T37" fmla="*/ 301 h 1141"/>
                <a:gd name="T38" fmla="*/ 10360 w 18510"/>
                <a:gd name="T39" fmla="*/ 349 h 1141"/>
                <a:gd name="T40" fmla="*/ 9899 w 18510"/>
                <a:gd name="T41" fmla="*/ 407 h 1141"/>
                <a:gd name="T42" fmla="*/ 9535 w 18510"/>
                <a:gd name="T43" fmla="*/ 473 h 1141"/>
                <a:gd name="T44" fmla="*/ 9237 w 18510"/>
                <a:gd name="T45" fmla="*/ 544 h 1141"/>
                <a:gd name="T46" fmla="*/ 8858 w 18510"/>
                <a:gd name="T47" fmla="*/ 658 h 1141"/>
                <a:gd name="T48" fmla="*/ 8469 w 18510"/>
                <a:gd name="T49" fmla="*/ 772 h 1141"/>
                <a:gd name="T50" fmla="*/ 8157 w 18510"/>
                <a:gd name="T51" fmla="*/ 847 h 1141"/>
                <a:gd name="T52" fmla="*/ 7768 w 18510"/>
                <a:gd name="T53" fmla="*/ 918 h 1141"/>
                <a:gd name="T54" fmla="*/ 7275 w 18510"/>
                <a:gd name="T55" fmla="*/ 981 h 1141"/>
                <a:gd name="T56" fmla="*/ 6649 w 18510"/>
                <a:gd name="T57" fmla="*/ 1037 h 1141"/>
                <a:gd name="T58" fmla="*/ 5860 w 18510"/>
                <a:gd name="T59" fmla="*/ 1082 h 1141"/>
                <a:gd name="T60" fmla="*/ 4880 w 18510"/>
                <a:gd name="T61" fmla="*/ 1114 h 1141"/>
                <a:gd name="T62" fmla="*/ 3680 w 18510"/>
                <a:gd name="T63" fmla="*/ 1133 h 1141"/>
                <a:gd name="T64" fmla="*/ 0 w 18510"/>
                <a:gd name="T65" fmla="*/ 1141 h 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510" h="1141">
                  <a:moveTo>
                    <a:pt x="0" y="1045"/>
                  </a:moveTo>
                  <a:lnTo>
                    <a:pt x="2990" y="1040"/>
                  </a:lnTo>
                  <a:lnTo>
                    <a:pt x="3680" y="1037"/>
                  </a:lnTo>
                  <a:lnTo>
                    <a:pt x="4310" y="1030"/>
                  </a:lnTo>
                  <a:lnTo>
                    <a:pt x="4880" y="1018"/>
                  </a:lnTo>
                  <a:lnTo>
                    <a:pt x="5396" y="1004"/>
                  </a:lnTo>
                  <a:lnTo>
                    <a:pt x="5860" y="986"/>
                  </a:lnTo>
                  <a:lnTo>
                    <a:pt x="6277" y="965"/>
                  </a:lnTo>
                  <a:lnTo>
                    <a:pt x="6649" y="941"/>
                  </a:lnTo>
                  <a:lnTo>
                    <a:pt x="6980" y="914"/>
                  </a:lnTo>
                  <a:lnTo>
                    <a:pt x="7275" y="885"/>
                  </a:lnTo>
                  <a:lnTo>
                    <a:pt x="7537" y="854"/>
                  </a:lnTo>
                  <a:lnTo>
                    <a:pt x="7768" y="822"/>
                  </a:lnTo>
                  <a:lnTo>
                    <a:pt x="7974" y="787"/>
                  </a:lnTo>
                  <a:lnTo>
                    <a:pt x="8157" y="751"/>
                  </a:lnTo>
                  <a:lnTo>
                    <a:pt x="8320" y="714"/>
                  </a:lnTo>
                  <a:lnTo>
                    <a:pt x="8469" y="677"/>
                  </a:lnTo>
                  <a:lnTo>
                    <a:pt x="8606" y="639"/>
                  </a:lnTo>
                  <a:lnTo>
                    <a:pt x="8858" y="562"/>
                  </a:lnTo>
                  <a:lnTo>
                    <a:pt x="9107" y="485"/>
                  </a:lnTo>
                  <a:lnTo>
                    <a:pt x="9237" y="448"/>
                  </a:lnTo>
                  <a:lnTo>
                    <a:pt x="9380" y="411"/>
                  </a:lnTo>
                  <a:lnTo>
                    <a:pt x="9535" y="377"/>
                  </a:lnTo>
                  <a:lnTo>
                    <a:pt x="9706" y="343"/>
                  </a:lnTo>
                  <a:lnTo>
                    <a:pt x="9899" y="311"/>
                  </a:lnTo>
                  <a:lnTo>
                    <a:pt x="10116" y="281"/>
                  </a:lnTo>
                  <a:lnTo>
                    <a:pt x="10360" y="253"/>
                  </a:lnTo>
                  <a:lnTo>
                    <a:pt x="10635" y="228"/>
                  </a:lnTo>
                  <a:lnTo>
                    <a:pt x="10946" y="205"/>
                  </a:lnTo>
                  <a:lnTo>
                    <a:pt x="11296" y="185"/>
                  </a:lnTo>
                  <a:lnTo>
                    <a:pt x="11687" y="169"/>
                  </a:lnTo>
                  <a:lnTo>
                    <a:pt x="12124" y="156"/>
                  </a:lnTo>
                  <a:lnTo>
                    <a:pt x="18510" y="0"/>
                  </a:lnTo>
                  <a:lnTo>
                    <a:pt x="18510" y="96"/>
                  </a:lnTo>
                  <a:lnTo>
                    <a:pt x="12124" y="252"/>
                  </a:lnTo>
                  <a:lnTo>
                    <a:pt x="11687" y="265"/>
                  </a:lnTo>
                  <a:lnTo>
                    <a:pt x="11296" y="281"/>
                  </a:lnTo>
                  <a:lnTo>
                    <a:pt x="10946" y="301"/>
                  </a:lnTo>
                  <a:lnTo>
                    <a:pt x="10635" y="324"/>
                  </a:lnTo>
                  <a:lnTo>
                    <a:pt x="10360" y="349"/>
                  </a:lnTo>
                  <a:lnTo>
                    <a:pt x="10116" y="377"/>
                  </a:lnTo>
                  <a:lnTo>
                    <a:pt x="9899" y="407"/>
                  </a:lnTo>
                  <a:lnTo>
                    <a:pt x="9706" y="439"/>
                  </a:lnTo>
                  <a:lnTo>
                    <a:pt x="9535" y="473"/>
                  </a:lnTo>
                  <a:lnTo>
                    <a:pt x="9380" y="507"/>
                  </a:lnTo>
                  <a:lnTo>
                    <a:pt x="9237" y="544"/>
                  </a:lnTo>
                  <a:lnTo>
                    <a:pt x="9107" y="581"/>
                  </a:lnTo>
                  <a:lnTo>
                    <a:pt x="8858" y="658"/>
                  </a:lnTo>
                  <a:lnTo>
                    <a:pt x="8606" y="734"/>
                  </a:lnTo>
                  <a:lnTo>
                    <a:pt x="8469" y="772"/>
                  </a:lnTo>
                  <a:lnTo>
                    <a:pt x="8320" y="810"/>
                  </a:lnTo>
                  <a:lnTo>
                    <a:pt x="8157" y="847"/>
                  </a:lnTo>
                  <a:lnTo>
                    <a:pt x="7974" y="883"/>
                  </a:lnTo>
                  <a:lnTo>
                    <a:pt x="7768" y="918"/>
                  </a:lnTo>
                  <a:lnTo>
                    <a:pt x="7537" y="950"/>
                  </a:lnTo>
                  <a:lnTo>
                    <a:pt x="7275" y="981"/>
                  </a:lnTo>
                  <a:lnTo>
                    <a:pt x="6980" y="1010"/>
                  </a:lnTo>
                  <a:lnTo>
                    <a:pt x="6649" y="1037"/>
                  </a:lnTo>
                  <a:lnTo>
                    <a:pt x="6277" y="1061"/>
                  </a:lnTo>
                  <a:lnTo>
                    <a:pt x="5860" y="1082"/>
                  </a:lnTo>
                  <a:lnTo>
                    <a:pt x="5396" y="1100"/>
                  </a:lnTo>
                  <a:lnTo>
                    <a:pt x="4880" y="1114"/>
                  </a:lnTo>
                  <a:lnTo>
                    <a:pt x="4310" y="1126"/>
                  </a:lnTo>
                  <a:lnTo>
                    <a:pt x="3680" y="1133"/>
                  </a:lnTo>
                  <a:lnTo>
                    <a:pt x="2990" y="1136"/>
                  </a:lnTo>
                  <a:lnTo>
                    <a:pt x="0" y="1141"/>
                  </a:lnTo>
                  <a:lnTo>
                    <a:pt x="0" y="1045"/>
                  </a:lnTo>
                  <a:close/>
                </a:path>
              </a:pathLst>
            </a:custGeom>
            <a:solidFill>
              <a:srgbClr val="F796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</p:grpSp>
      <p:pic>
        <p:nvPicPr>
          <p:cNvPr id="7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01613"/>
            <a:ext cx="661988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6200" y="6459538"/>
            <a:ext cx="3481388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18415" cmpd="sng">
                  <a:noFill/>
                  <a:prstDash val="solid"/>
                </a:ln>
                <a:solidFill>
                  <a:prstClr val="black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Creating Safe Spaces  -  enfoldindia.org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" y="202223"/>
            <a:ext cx="8119186" cy="10668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6E2C6C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077200" cy="5029200"/>
          </a:xfrm>
        </p:spPr>
        <p:txBody>
          <a:bodyPr/>
          <a:lstStyle>
            <a:lvl1pPr>
              <a:defRPr sz="2800" baseline="0">
                <a:latin typeface="+mn-lt"/>
              </a:defRPr>
            </a:lvl1pPr>
            <a:lvl2pPr marL="800100" indent="-342900">
              <a:buFont typeface="Wingdings" panose="05000000000000000000" pitchFamily="2" charset="2"/>
              <a:buChar char="Ø"/>
              <a:defRPr sz="2400">
                <a:latin typeface="+mn-lt"/>
              </a:defRPr>
            </a:lvl2pPr>
            <a:lvl3pPr marL="914400" indent="0">
              <a:buNone/>
              <a:defRPr sz="20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 rot="16200000">
            <a:off x="-2171700" y="3390900"/>
            <a:ext cx="457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446838"/>
            <a:ext cx="831850" cy="365125"/>
          </a:xfrm>
        </p:spPr>
        <p:txBody>
          <a:bodyPr/>
          <a:lstStyle>
            <a:lvl1pPr>
              <a:defRPr sz="2000" b="1">
                <a:solidFill>
                  <a:srgbClr val="F79635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01933209-45CA-49C2-9D57-0707911A9D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0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A8DDE-4E7D-4157-91D7-DCEE318FB751}" type="datetime1">
              <a:rPr lang="en-US"/>
              <a:pPr>
                <a:defRPr/>
              </a:pPr>
              <a:t>9/2/18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E1523-A4AB-44E6-AE4D-CD389A856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86400" y="4195763"/>
            <a:ext cx="35814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5D255C"/>
                </a:solidFill>
                <a:latin typeface="+mn-lt"/>
                <a:cs typeface="+mn-cs"/>
              </a:rPr>
              <a:t>Enfold Proactive Health Trust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+mn-cs"/>
              </a:rPr>
              <a:t>+91 99000 94251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+mn-lt"/>
                <a:cs typeface="+mn-cs"/>
              </a:rPr>
              <a:t>enfold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cs typeface="+mn-cs"/>
              </a:rPr>
              <a:t>india.org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rgbClr val="5D255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250032" y="3842543"/>
            <a:ext cx="53276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8ECF7"/>
                </a:solidFill>
                <a:latin typeface="+mn-lt"/>
                <a:cs typeface="+mn-cs"/>
              </a:rPr>
              <a:t>(80G) Income Tax exemption on all donations received.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8ECF7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63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 flipH="1">
            <a:off x="0" y="6334125"/>
            <a:ext cx="9144000" cy="523875"/>
            <a:chOff x="898525" y="3167063"/>
            <a:chExt cx="7346951" cy="523875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900113" y="3233738"/>
              <a:ext cx="7345363" cy="457200"/>
            </a:xfrm>
            <a:custGeom>
              <a:avLst/>
              <a:gdLst>
                <a:gd name="T0" fmla="*/ 0 w 18510"/>
                <a:gd name="T1" fmla="*/ 1045 h 1150"/>
                <a:gd name="T2" fmla="*/ 2990 w 18510"/>
                <a:gd name="T3" fmla="*/ 1040 h 1150"/>
                <a:gd name="T4" fmla="*/ 3681 w 18510"/>
                <a:gd name="T5" fmla="*/ 1037 h 1150"/>
                <a:gd name="T6" fmla="*/ 4310 w 18510"/>
                <a:gd name="T7" fmla="*/ 1030 h 1150"/>
                <a:gd name="T8" fmla="*/ 4881 w 18510"/>
                <a:gd name="T9" fmla="*/ 1018 h 1150"/>
                <a:gd name="T10" fmla="*/ 5395 w 18510"/>
                <a:gd name="T11" fmla="*/ 1003 h 1150"/>
                <a:gd name="T12" fmla="*/ 5861 w 18510"/>
                <a:gd name="T13" fmla="*/ 985 h 1150"/>
                <a:gd name="T14" fmla="*/ 6276 w 18510"/>
                <a:gd name="T15" fmla="*/ 964 h 1150"/>
                <a:gd name="T16" fmla="*/ 6648 w 18510"/>
                <a:gd name="T17" fmla="*/ 940 h 1150"/>
                <a:gd name="T18" fmla="*/ 6980 w 18510"/>
                <a:gd name="T19" fmla="*/ 913 h 1150"/>
                <a:gd name="T20" fmla="*/ 7276 w 18510"/>
                <a:gd name="T21" fmla="*/ 884 h 1150"/>
                <a:gd name="T22" fmla="*/ 7537 w 18510"/>
                <a:gd name="T23" fmla="*/ 853 h 1150"/>
                <a:gd name="T24" fmla="*/ 7768 w 18510"/>
                <a:gd name="T25" fmla="*/ 821 h 1150"/>
                <a:gd name="T26" fmla="*/ 7973 w 18510"/>
                <a:gd name="T27" fmla="*/ 786 h 1150"/>
                <a:gd name="T28" fmla="*/ 8156 w 18510"/>
                <a:gd name="T29" fmla="*/ 750 h 1150"/>
                <a:gd name="T30" fmla="*/ 8320 w 18510"/>
                <a:gd name="T31" fmla="*/ 714 h 1150"/>
                <a:gd name="T32" fmla="*/ 8468 w 18510"/>
                <a:gd name="T33" fmla="*/ 676 h 1150"/>
                <a:gd name="T34" fmla="*/ 8605 w 18510"/>
                <a:gd name="T35" fmla="*/ 638 h 1150"/>
                <a:gd name="T36" fmla="*/ 8858 w 18510"/>
                <a:gd name="T37" fmla="*/ 561 h 1150"/>
                <a:gd name="T38" fmla="*/ 9106 w 18510"/>
                <a:gd name="T39" fmla="*/ 484 h 1150"/>
                <a:gd name="T40" fmla="*/ 9238 w 18510"/>
                <a:gd name="T41" fmla="*/ 447 h 1150"/>
                <a:gd name="T42" fmla="*/ 9379 w 18510"/>
                <a:gd name="T43" fmla="*/ 411 h 1150"/>
                <a:gd name="T44" fmla="*/ 9534 w 18510"/>
                <a:gd name="T45" fmla="*/ 376 h 1150"/>
                <a:gd name="T46" fmla="*/ 9706 w 18510"/>
                <a:gd name="T47" fmla="*/ 342 h 1150"/>
                <a:gd name="T48" fmla="*/ 9898 w 18510"/>
                <a:gd name="T49" fmla="*/ 311 h 1150"/>
                <a:gd name="T50" fmla="*/ 10115 w 18510"/>
                <a:gd name="T51" fmla="*/ 281 h 1150"/>
                <a:gd name="T52" fmla="*/ 10360 w 18510"/>
                <a:gd name="T53" fmla="*/ 252 h 1150"/>
                <a:gd name="T54" fmla="*/ 10635 w 18510"/>
                <a:gd name="T55" fmla="*/ 228 h 1150"/>
                <a:gd name="T56" fmla="*/ 10947 w 18510"/>
                <a:gd name="T57" fmla="*/ 205 h 1150"/>
                <a:gd name="T58" fmla="*/ 11295 w 18510"/>
                <a:gd name="T59" fmla="*/ 185 h 1150"/>
                <a:gd name="T60" fmla="*/ 11687 w 18510"/>
                <a:gd name="T61" fmla="*/ 169 h 1150"/>
                <a:gd name="T62" fmla="*/ 12125 w 18510"/>
                <a:gd name="T63" fmla="*/ 155 h 1150"/>
                <a:gd name="T64" fmla="*/ 18510 w 18510"/>
                <a:gd name="T65" fmla="*/ 0 h 1150"/>
                <a:gd name="T66" fmla="*/ 18510 w 18510"/>
                <a:gd name="T67" fmla="*/ 1150 h 1150"/>
                <a:gd name="T68" fmla="*/ 0 w 18510"/>
                <a:gd name="T69" fmla="*/ 1150 h 1150"/>
                <a:gd name="T70" fmla="*/ 0 w 18510"/>
                <a:gd name="T71" fmla="*/ 1045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510" h="1150">
                  <a:moveTo>
                    <a:pt x="0" y="1045"/>
                  </a:moveTo>
                  <a:lnTo>
                    <a:pt x="2990" y="1040"/>
                  </a:lnTo>
                  <a:lnTo>
                    <a:pt x="3681" y="1037"/>
                  </a:lnTo>
                  <a:lnTo>
                    <a:pt x="4310" y="1030"/>
                  </a:lnTo>
                  <a:lnTo>
                    <a:pt x="4881" y="1018"/>
                  </a:lnTo>
                  <a:lnTo>
                    <a:pt x="5395" y="1003"/>
                  </a:lnTo>
                  <a:lnTo>
                    <a:pt x="5861" y="985"/>
                  </a:lnTo>
                  <a:lnTo>
                    <a:pt x="6276" y="964"/>
                  </a:lnTo>
                  <a:lnTo>
                    <a:pt x="6648" y="940"/>
                  </a:lnTo>
                  <a:lnTo>
                    <a:pt x="6980" y="913"/>
                  </a:lnTo>
                  <a:lnTo>
                    <a:pt x="7276" y="884"/>
                  </a:lnTo>
                  <a:lnTo>
                    <a:pt x="7537" y="853"/>
                  </a:lnTo>
                  <a:lnTo>
                    <a:pt x="7768" y="821"/>
                  </a:lnTo>
                  <a:lnTo>
                    <a:pt x="7973" y="786"/>
                  </a:lnTo>
                  <a:lnTo>
                    <a:pt x="8156" y="750"/>
                  </a:lnTo>
                  <a:lnTo>
                    <a:pt x="8320" y="714"/>
                  </a:lnTo>
                  <a:lnTo>
                    <a:pt x="8468" y="676"/>
                  </a:lnTo>
                  <a:lnTo>
                    <a:pt x="8605" y="638"/>
                  </a:lnTo>
                  <a:lnTo>
                    <a:pt x="8858" y="561"/>
                  </a:lnTo>
                  <a:lnTo>
                    <a:pt x="9106" y="484"/>
                  </a:lnTo>
                  <a:lnTo>
                    <a:pt x="9238" y="447"/>
                  </a:lnTo>
                  <a:lnTo>
                    <a:pt x="9379" y="411"/>
                  </a:lnTo>
                  <a:lnTo>
                    <a:pt x="9534" y="376"/>
                  </a:lnTo>
                  <a:lnTo>
                    <a:pt x="9706" y="342"/>
                  </a:lnTo>
                  <a:lnTo>
                    <a:pt x="9898" y="311"/>
                  </a:lnTo>
                  <a:lnTo>
                    <a:pt x="10115" y="281"/>
                  </a:lnTo>
                  <a:lnTo>
                    <a:pt x="10360" y="252"/>
                  </a:lnTo>
                  <a:lnTo>
                    <a:pt x="10635" y="228"/>
                  </a:lnTo>
                  <a:lnTo>
                    <a:pt x="10947" y="205"/>
                  </a:lnTo>
                  <a:lnTo>
                    <a:pt x="11295" y="185"/>
                  </a:lnTo>
                  <a:lnTo>
                    <a:pt x="11687" y="169"/>
                  </a:lnTo>
                  <a:lnTo>
                    <a:pt x="12125" y="155"/>
                  </a:lnTo>
                  <a:lnTo>
                    <a:pt x="18510" y="0"/>
                  </a:lnTo>
                  <a:lnTo>
                    <a:pt x="18510" y="1150"/>
                  </a:lnTo>
                  <a:lnTo>
                    <a:pt x="0" y="1150"/>
                  </a:lnTo>
                  <a:lnTo>
                    <a:pt x="0" y="1045"/>
                  </a:lnTo>
                  <a:close/>
                </a:path>
              </a:pathLst>
            </a:custGeom>
            <a:solidFill>
              <a:srgbClr val="943B9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98525" y="3167063"/>
              <a:ext cx="7345675" cy="452438"/>
            </a:xfrm>
            <a:custGeom>
              <a:avLst/>
              <a:gdLst>
                <a:gd name="T0" fmla="*/ 2990 w 18510"/>
                <a:gd name="T1" fmla="*/ 1040 h 1141"/>
                <a:gd name="T2" fmla="*/ 4310 w 18510"/>
                <a:gd name="T3" fmla="*/ 1030 h 1141"/>
                <a:gd name="T4" fmla="*/ 5396 w 18510"/>
                <a:gd name="T5" fmla="*/ 1004 h 1141"/>
                <a:gd name="T6" fmla="*/ 6277 w 18510"/>
                <a:gd name="T7" fmla="*/ 965 h 1141"/>
                <a:gd name="T8" fmla="*/ 6980 w 18510"/>
                <a:gd name="T9" fmla="*/ 914 h 1141"/>
                <a:gd name="T10" fmla="*/ 7537 w 18510"/>
                <a:gd name="T11" fmla="*/ 854 h 1141"/>
                <a:gd name="T12" fmla="*/ 7974 w 18510"/>
                <a:gd name="T13" fmla="*/ 787 h 1141"/>
                <a:gd name="T14" fmla="*/ 8320 w 18510"/>
                <a:gd name="T15" fmla="*/ 714 h 1141"/>
                <a:gd name="T16" fmla="*/ 8606 w 18510"/>
                <a:gd name="T17" fmla="*/ 639 h 1141"/>
                <a:gd name="T18" fmla="*/ 9107 w 18510"/>
                <a:gd name="T19" fmla="*/ 485 h 1141"/>
                <a:gd name="T20" fmla="*/ 9380 w 18510"/>
                <a:gd name="T21" fmla="*/ 411 h 1141"/>
                <a:gd name="T22" fmla="*/ 9706 w 18510"/>
                <a:gd name="T23" fmla="*/ 343 h 1141"/>
                <a:gd name="T24" fmla="*/ 10116 w 18510"/>
                <a:gd name="T25" fmla="*/ 281 h 1141"/>
                <a:gd name="T26" fmla="*/ 10635 w 18510"/>
                <a:gd name="T27" fmla="*/ 228 h 1141"/>
                <a:gd name="T28" fmla="*/ 11296 w 18510"/>
                <a:gd name="T29" fmla="*/ 185 h 1141"/>
                <a:gd name="T30" fmla="*/ 12124 w 18510"/>
                <a:gd name="T31" fmla="*/ 156 h 1141"/>
                <a:gd name="T32" fmla="*/ 18510 w 18510"/>
                <a:gd name="T33" fmla="*/ 96 h 1141"/>
                <a:gd name="T34" fmla="*/ 11687 w 18510"/>
                <a:gd name="T35" fmla="*/ 265 h 1141"/>
                <a:gd name="T36" fmla="*/ 10946 w 18510"/>
                <a:gd name="T37" fmla="*/ 301 h 1141"/>
                <a:gd name="T38" fmla="*/ 10360 w 18510"/>
                <a:gd name="T39" fmla="*/ 349 h 1141"/>
                <a:gd name="T40" fmla="*/ 9899 w 18510"/>
                <a:gd name="T41" fmla="*/ 407 h 1141"/>
                <a:gd name="T42" fmla="*/ 9535 w 18510"/>
                <a:gd name="T43" fmla="*/ 473 h 1141"/>
                <a:gd name="T44" fmla="*/ 9237 w 18510"/>
                <a:gd name="T45" fmla="*/ 544 h 1141"/>
                <a:gd name="T46" fmla="*/ 8858 w 18510"/>
                <a:gd name="T47" fmla="*/ 658 h 1141"/>
                <a:gd name="T48" fmla="*/ 8469 w 18510"/>
                <a:gd name="T49" fmla="*/ 772 h 1141"/>
                <a:gd name="T50" fmla="*/ 8157 w 18510"/>
                <a:gd name="T51" fmla="*/ 847 h 1141"/>
                <a:gd name="T52" fmla="*/ 7768 w 18510"/>
                <a:gd name="T53" fmla="*/ 918 h 1141"/>
                <a:gd name="T54" fmla="*/ 7275 w 18510"/>
                <a:gd name="T55" fmla="*/ 981 h 1141"/>
                <a:gd name="T56" fmla="*/ 6649 w 18510"/>
                <a:gd name="T57" fmla="*/ 1037 h 1141"/>
                <a:gd name="T58" fmla="*/ 5860 w 18510"/>
                <a:gd name="T59" fmla="*/ 1082 h 1141"/>
                <a:gd name="T60" fmla="*/ 4880 w 18510"/>
                <a:gd name="T61" fmla="*/ 1114 h 1141"/>
                <a:gd name="T62" fmla="*/ 3680 w 18510"/>
                <a:gd name="T63" fmla="*/ 1133 h 1141"/>
                <a:gd name="T64" fmla="*/ 0 w 18510"/>
                <a:gd name="T65" fmla="*/ 1141 h 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510" h="1141">
                  <a:moveTo>
                    <a:pt x="0" y="1045"/>
                  </a:moveTo>
                  <a:lnTo>
                    <a:pt x="2990" y="1040"/>
                  </a:lnTo>
                  <a:lnTo>
                    <a:pt x="3680" y="1037"/>
                  </a:lnTo>
                  <a:lnTo>
                    <a:pt x="4310" y="1030"/>
                  </a:lnTo>
                  <a:lnTo>
                    <a:pt x="4880" y="1018"/>
                  </a:lnTo>
                  <a:lnTo>
                    <a:pt x="5396" y="1004"/>
                  </a:lnTo>
                  <a:lnTo>
                    <a:pt x="5860" y="986"/>
                  </a:lnTo>
                  <a:lnTo>
                    <a:pt x="6277" y="965"/>
                  </a:lnTo>
                  <a:lnTo>
                    <a:pt x="6649" y="941"/>
                  </a:lnTo>
                  <a:lnTo>
                    <a:pt x="6980" y="914"/>
                  </a:lnTo>
                  <a:lnTo>
                    <a:pt x="7275" y="885"/>
                  </a:lnTo>
                  <a:lnTo>
                    <a:pt x="7537" y="854"/>
                  </a:lnTo>
                  <a:lnTo>
                    <a:pt x="7768" y="822"/>
                  </a:lnTo>
                  <a:lnTo>
                    <a:pt x="7974" y="787"/>
                  </a:lnTo>
                  <a:lnTo>
                    <a:pt x="8157" y="751"/>
                  </a:lnTo>
                  <a:lnTo>
                    <a:pt x="8320" y="714"/>
                  </a:lnTo>
                  <a:lnTo>
                    <a:pt x="8469" y="677"/>
                  </a:lnTo>
                  <a:lnTo>
                    <a:pt x="8606" y="639"/>
                  </a:lnTo>
                  <a:lnTo>
                    <a:pt x="8858" y="562"/>
                  </a:lnTo>
                  <a:lnTo>
                    <a:pt x="9107" y="485"/>
                  </a:lnTo>
                  <a:lnTo>
                    <a:pt x="9237" y="448"/>
                  </a:lnTo>
                  <a:lnTo>
                    <a:pt x="9380" y="411"/>
                  </a:lnTo>
                  <a:lnTo>
                    <a:pt x="9535" y="377"/>
                  </a:lnTo>
                  <a:lnTo>
                    <a:pt x="9706" y="343"/>
                  </a:lnTo>
                  <a:lnTo>
                    <a:pt x="9899" y="311"/>
                  </a:lnTo>
                  <a:lnTo>
                    <a:pt x="10116" y="281"/>
                  </a:lnTo>
                  <a:lnTo>
                    <a:pt x="10360" y="253"/>
                  </a:lnTo>
                  <a:lnTo>
                    <a:pt x="10635" y="228"/>
                  </a:lnTo>
                  <a:lnTo>
                    <a:pt x="10946" y="205"/>
                  </a:lnTo>
                  <a:lnTo>
                    <a:pt x="11296" y="185"/>
                  </a:lnTo>
                  <a:lnTo>
                    <a:pt x="11687" y="169"/>
                  </a:lnTo>
                  <a:lnTo>
                    <a:pt x="12124" y="156"/>
                  </a:lnTo>
                  <a:lnTo>
                    <a:pt x="18510" y="0"/>
                  </a:lnTo>
                  <a:lnTo>
                    <a:pt x="18510" y="96"/>
                  </a:lnTo>
                  <a:lnTo>
                    <a:pt x="12124" y="252"/>
                  </a:lnTo>
                  <a:lnTo>
                    <a:pt x="11687" y="265"/>
                  </a:lnTo>
                  <a:lnTo>
                    <a:pt x="11296" y="281"/>
                  </a:lnTo>
                  <a:lnTo>
                    <a:pt x="10946" y="301"/>
                  </a:lnTo>
                  <a:lnTo>
                    <a:pt x="10635" y="324"/>
                  </a:lnTo>
                  <a:lnTo>
                    <a:pt x="10360" y="349"/>
                  </a:lnTo>
                  <a:lnTo>
                    <a:pt x="10116" y="377"/>
                  </a:lnTo>
                  <a:lnTo>
                    <a:pt x="9899" y="407"/>
                  </a:lnTo>
                  <a:lnTo>
                    <a:pt x="9706" y="439"/>
                  </a:lnTo>
                  <a:lnTo>
                    <a:pt x="9535" y="473"/>
                  </a:lnTo>
                  <a:lnTo>
                    <a:pt x="9380" y="507"/>
                  </a:lnTo>
                  <a:lnTo>
                    <a:pt x="9237" y="544"/>
                  </a:lnTo>
                  <a:lnTo>
                    <a:pt x="9107" y="581"/>
                  </a:lnTo>
                  <a:lnTo>
                    <a:pt x="8858" y="658"/>
                  </a:lnTo>
                  <a:lnTo>
                    <a:pt x="8606" y="734"/>
                  </a:lnTo>
                  <a:lnTo>
                    <a:pt x="8469" y="772"/>
                  </a:lnTo>
                  <a:lnTo>
                    <a:pt x="8320" y="810"/>
                  </a:lnTo>
                  <a:lnTo>
                    <a:pt x="8157" y="847"/>
                  </a:lnTo>
                  <a:lnTo>
                    <a:pt x="7974" y="883"/>
                  </a:lnTo>
                  <a:lnTo>
                    <a:pt x="7768" y="918"/>
                  </a:lnTo>
                  <a:lnTo>
                    <a:pt x="7537" y="950"/>
                  </a:lnTo>
                  <a:lnTo>
                    <a:pt x="7275" y="981"/>
                  </a:lnTo>
                  <a:lnTo>
                    <a:pt x="6980" y="1010"/>
                  </a:lnTo>
                  <a:lnTo>
                    <a:pt x="6649" y="1037"/>
                  </a:lnTo>
                  <a:lnTo>
                    <a:pt x="6277" y="1061"/>
                  </a:lnTo>
                  <a:lnTo>
                    <a:pt x="5860" y="1082"/>
                  </a:lnTo>
                  <a:lnTo>
                    <a:pt x="5396" y="1100"/>
                  </a:lnTo>
                  <a:lnTo>
                    <a:pt x="4880" y="1114"/>
                  </a:lnTo>
                  <a:lnTo>
                    <a:pt x="4310" y="1126"/>
                  </a:lnTo>
                  <a:lnTo>
                    <a:pt x="3680" y="1133"/>
                  </a:lnTo>
                  <a:lnTo>
                    <a:pt x="2990" y="1136"/>
                  </a:lnTo>
                  <a:lnTo>
                    <a:pt x="0" y="1141"/>
                  </a:lnTo>
                  <a:lnTo>
                    <a:pt x="0" y="1045"/>
                  </a:lnTo>
                  <a:close/>
                </a:path>
              </a:pathLst>
            </a:custGeom>
            <a:solidFill>
              <a:srgbClr val="F7963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</p:grpSp>
      <p:pic>
        <p:nvPicPr>
          <p:cNvPr id="8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01613"/>
            <a:ext cx="661988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6200" y="6486525"/>
            <a:ext cx="31289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18415" cmpd="sng">
                  <a:noFill/>
                  <a:prstDash val="solid"/>
                </a:ln>
                <a:solidFill>
                  <a:prstClr val="black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Enfold Proactive Health Trust  I  </a:t>
            </a:r>
            <a:r>
              <a:rPr lang="en-US" sz="1200" b="1" dirty="0">
                <a:ln w="18415" cmpd="sng">
                  <a:noFill/>
                  <a:prstDash val="solid"/>
                </a:ln>
                <a:solidFill>
                  <a:prstClr val="black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enfold</a:t>
            </a:r>
            <a:r>
              <a:rPr lang="en-US" sz="1200" dirty="0">
                <a:ln w="18415" cmpd="sng">
                  <a:noFill/>
                  <a:prstDash val="solid"/>
                </a:ln>
                <a:solidFill>
                  <a:prstClr val="black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india.org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40" y="202223"/>
            <a:ext cx="8119186" cy="1066800"/>
          </a:xfrm>
        </p:spPr>
        <p:txBody>
          <a:bodyPr/>
          <a:lstStyle>
            <a:lvl1pPr>
              <a:defRPr>
                <a:solidFill>
                  <a:srgbClr val="6E2C6C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344388" cy="5029200"/>
          </a:xfrm>
        </p:spPr>
        <p:txBody>
          <a:bodyPr/>
          <a:lstStyle>
            <a:lvl1pPr>
              <a:defRPr baseline="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4623767" y="1371600"/>
            <a:ext cx="4344388" cy="5029200"/>
          </a:xfrm>
        </p:spPr>
        <p:txBody>
          <a:bodyPr/>
          <a:lstStyle>
            <a:lvl1pPr>
              <a:defRPr baseline="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4"/>
          </p:nvPr>
        </p:nvSpPr>
        <p:spPr>
          <a:xfrm rot="16200000">
            <a:off x="-2171700" y="3390900"/>
            <a:ext cx="457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229600" y="6446838"/>
            <a:ext cx="831850" cy="365125"/>
          </a:xfrm>
        </p:spPr>
        <p:txBody>
          <a:bodyPr/>
          <a:lstStyle>
            <a:lvl1pPr>
              <a:defRPr sz="1500" b="1">
                <a:solidFill>
                  <a:srgbClr val="F79635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A2BCB5D1-8193-43D2-8625-A5629B7061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1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9930D6B-8F42-43EA-841F-64640BAE41A1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07835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78E359-7417-40DC-92B3-64F6A732CABD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75227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8BA44D-A904-4303-9990-67371BFB081A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37280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054412-A74A-415D-BC53-0E69E7663DD5}" type="datetime1">
              <a:rPr lang="en-US"/>
              <a:pPr>
                <a:defRPr/>
              </a:pPr>
              <a:t>9/2/18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EF402B-C216-4D22-A02C-80F4A8E43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96" r:id="rId4"/>
    <p:sldLayoutId id="2147483700" r:id="rId5"/>
    <p:sldLayoutId id="2147483701" r:id="rId6"/>
    <p:sldLayoutId id="2147483702" r:id="rId7"/>
    <p:sldLayoutId id="2147483703" r:id="rId8"/>
    <p:sldLayoutId id="214748370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1" y="2133600"/>
            <a:ext cx="7848600" cy="12954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600" dirty="0">
                <a:latin typeface="+mj-lt"/>
              </a:rPr>
              <a:t/>
            </a:r>
            <a:br>
              <a:rPr lang="en-US" sz="3600" dirty="0">
                <a:latin typeface="+mj-lt"/>
              </a:rPr>
            </a:b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3600" b="1" dirty="0" smtClean="0">
                <a:latin typeface="+mj-lt"/>
              </a:rPr>
              <a:t>Medical </a:t>
            </a:r>
            <a:r>
              <a:rPr lang="en-US" sz="3600" b="1" dirty="0" smtClean="0">
                <a:latin typeface="+mj-lt"/>
              </a:rPr>
              <a:t>services in sexual abuse cases</a:t>
            </a:r>
            <a:br>
              <a:rPr lang="en-US" sz="3600" b="1" dirty="0" smtClean="0">
                <a:latin typeface="+mj-lt"/>
              </a:rPr>
            </a:br>
            <a:r>
              <a:rPr lang="en-US" sz="3600" b="1" dirty="0" smtClean="0">
                <a:latin typeface="+mj-lt"/>
              </a:rPr>
              <a:t>in India: Strengths and weaknesses</a:t>
            </a:r>
            <a:r>
              <a:rPr lang="en-US" sz="3600" b="1" dirty="0">
                <a:latin typeface="+mj-lt"/>
              </a:rPr>
              <a:t/>
            </a:r>
            <a:br>
              <a:rPr lang="en-US" sz="3600" b="1" dirty="0">
                <a:latin typeface="+mj-lt"/>
              </a:rPr>
            </a:b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3200" dirty="0" smtClean="0">
                <a:latin typeface="+mj-lt"/>
              </a:rPr>
              <a:t>Presented by Kushi Kushalappa</a:t>
            </a:r>
            <a:br>
              <a:rPr lang="en-US" sz="3200" dirty="0" smtClean="0">
                <a:latin typeface="+mj-lt"/>
              </a:rPr>
            </a:br>
            <a:r>
              <a:rPr lang="en-US" sz="3200" dirty="0" smtClean="0">
                <a:latin typeface="+mj-lt"/>
              </a:rPr>
              <a:t>ISPCAN 2018</a:t>
            </a:r>
            <a:endParaRPr lang="en-IN" sz="3200" dirty="0">
              <a:latin typeface="+mj-lt"/>
            </a:endParaRP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0" y="5943600"/>
            <a:ext cx="9144000" cy="692497"/>
          </a:xfrm>
          <a:prstGeom prst="rect">
            <a:avLst/>
          </a:prstGeom>
          <a:solidFill>
            <a:srgbClr val="5D255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100" b="1" dirty="0">
                <a:solidFill>
                  <a:srgbClr val="F79635"/>
                </a:solidFill>
                <a:latin typeface="Calibri" pitchFamily="34" charset="0"/>
              </a:rPr>
              <a:t>Working for child safety and gender empowerment since 2001</a:t>
            </a:r>
          </a:p>
          <a:p>
            <a:pPr algn="ctr"/>
            <a:endParaRPr lang="en-IN" b="1" dirty="0">
              <a:solidFill>
                <a:srgbClr val="F79635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019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Challenges: </a:t>
            </a:r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space for interview / examination</a:t>
            </a:r>
          </a:p>
          <a:p>
            <a:pPr marL="0" indent="0">
              <a:buNone/>
            </a:pPr>
            <a:r>
              <a:rPr lang="en-US" dirty="0" smtClean="0"/>
              <a:t>     (</a:t>
            </a:r>
            <a:r>
              <a:rPr lang="en-US" dirty="0"/>
              <a:t>emergency ward or </a:t>
            </a:r>
            <a:r>
              <a:rPr lang="en-US" dirty="0" smtClean="0"/>
              <a:t>labor </a:t>
            </a:r>
            <a:r>
              <a:rPr lang="en-US" dirty="0"/>
              <a:t>room inappropriate but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used </a:t>
            </a:r>
            <a:r>
              <a:rPr lang="en-US" dirty="0"/>
              <a:t>due to lack of </a:t>
            </a:r>
            <a:r>
              <a:rPr lang="en-US" dirty="0" smtClean="0"/>
              <a:t>space)</a:t>
            </a:r>
          </a:p>
          <a:p>
            <a:r>
              <a:rPr lang="en-US" dirty="0" smtClean="0"/>
              <a:t>Sexual assault examination material supply</a:t>
            </a:r>
          </a:p>
          <a:p>
            <a:r>
              <a:rPr lang="en-US" dirty="0" smtClean="0"/>
              <a:t>Storage for forensic evidence and transport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 long distances to travel, dependent on police)</a:t>
            </a:r>
          </a:p>
          <a:p>
            <a:r>
              <a:rPr lang="en-US" dirty="0" smtClean="0"/>
              <a:t>Forensic Science </a:t>
            </a:r>
            <a:r>
              <a:rPr lang="en-US" dirty="0" smtClean="0"/>
              <a:t>Laboratories are few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933209-45CA-49C2-9D57-0707911A9D1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19186" cy="838199"/>
          </a:xfrm>
        </p:spPr>
        <p:txBody>
          <a:bodyPr/>
          <a:lstStyle/>
          <a:p>
            <a:r>
              <a:rPr lang="en-US" dirty="0" smtClean="0"/>
              <a:t>One stop centers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867400"/>
          </a:xfrm>
        </p:spPr>
        <p:txBody>
          <a:bodyPr/>
          <a:lstStyle/>
          <a:p>
            <a:r>
              <a:rPr lang="en-US" sz="2400" dirty="0" smtClean="0"/>
              <a:t>Initiative of Government of India (Ministry of Women and Child Development ) following </a:t>
            </a:r>
            <a:r>
              <a:rPr lang="en-US" sz="2400" dirty="0" err="1" smtClean="0"/>
              <a:t>Nirbhaya</a:t>
            </a:r>
            <a:r>
              <a:rPr lang="en-US" sz="2400" dirty="0" smtClean="0"/>
              <a:t> case in 2012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n every district across India (640 districts + 20 metropolis)</a:t>
            </a:r>
          </a:p>
          <a:p>
            <a:r>
              <a:rPr lang="en-US" sz="2400" dirty="0" smtClean="0"/>
              <a:t>since 2013. </a:t>
            </a:r>
          </a:p>
          <a:p>
            <a:r>
              <a:rPr lang="en-US" sz="2400" dirty="0" smtClean="0"/>
              <a:t>located within District government hospital 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respond to sexual crimes, domestic </a:t>
            </a:r>
            <a:r>
              <a:rPr lang="en-US" sz="2400" dirty="0" smtClean="0"/>
              <a:t>violence</a:t>
            </a:r>
            <a:endParaRPr lang="en-US" sz="2400" dirty="0"/>
          </a:p>
          <a:p>
            <a:r>
              <a:rPr lang="en-US" sz="2400" dirty="0" smtClean="0"/>
              <a:t>Convergent model – multi-disciplinary response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(doctors, police, lawyers, counsellors, case workers)</a:t>
            </a:r>
          </a:p>
          <a:p>
            <a:r>
              <a:rPr lang="en-US" sz="2400" dirty="0" smtClean="0"/>
              <a:t>Available round the clock</a:t>
            </a:r>
          </a:p>
          <a:p>
            <a:r>
              <a:rPr lang="en-US" sz="2400" dirty="0" smtClean="0"/>
              <a:t>Survivor has access to medical /psycho-social/ legal services under one roof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D0121A-40AE-48A2-8E8A-07B2E1C7AB2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72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" y="202223"/>
            <a:ext cx="8119186" cy="7883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Collaborative Child Response Units (CCRUs)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077200" cy="5486400"/>
          </a:xfrm>
        </p:spPr>
        <p:txBody>
          <a:bodyPr/>
          <a:lstStyle/>
          <a:p>
            <a:r>
              <a:rPr lang="en-US" sz="2400" dirty="0" smtClean="0">
                <a:latin typeface="+mj-lt"/>
              </a:rPr>
              <a:t>Concept by Enfold Trust in 2011</a:t>
            </a:r>
          </a:p>
          <a:p>
            <a:r>
              <a:rPr lang="en-US" sz="2400" dirty="0" smtClean="0">
                <a:latin typeface="+mj-lt"/>
              </a:rPr>
              <a:t>Rolled out in Karnataka State in coordination with ICPS, Department of Women and Child Development, supported by UNICEF</a:t>
            </a:r>
          </a:p>
          <a:p>
            <a:r>
              <a:rPr lang="en-US" sz="2400" dirty="0" smtClean="0">
                <a:latin typeface="+mj-lt"/>
              </a:rPr>
              <a:t>Hospital based, multi-disciplinary team approach </a:t>
            </a:r>
          </a:p>
          <a:p>
            <a:r>
              <a:rPr lang="en-US" sz="2400" dirty="0">
                <a:latin typeface="+mj-lt"/>
              </a:rPr>
              <a:t>S</a:t>
            </a:r>
            <a:r>
              <a:rPr lang="en-US" sz="2400" dirty="0" smtClean="0">
                <a:latin typeface="+mj-lt"/>
              </a:rPr>
              <a:t>ingle stop to address medical-psycho-social needs of children reporting sexual abuse</a:t>
            </a:r>
          </a:p>
          <a:p>
            <a:r>
              <a:rPr lang="en-US" sz="2400" dirty="0" smtClean="0">
                <a:latin typeface="+mj-lt"/>
              </a:rPr>
              <a:t>Convergence of stakeholders, sensitized, trained and informed response, reducing re-traumatization of child and family</a:t>
            </a:r>
          </a:p>
          <a:p>
            <a:r>
              <a:rPr lang="en-US" sz="2400" dirty="0" smtClean="0">
                <a:latin typeface="+mj-lt"/>
              </a:rPr>
              <a:t>Challenges: Scaling up the training and monitoring of the functioning of the CCRUs</a:t>
            </a:r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933209-45CA-49C2-9D57-0707911A9D1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599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" y="202223"/>
            <a:ext cx="8119186" cy="712177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Dilaasa</a:t>
            </a:r>
            <a:r>
              <a:rPr lang="en-US" sz="3200" dirty="0" smtClean="0"/>
              <a:t> center, Mumbai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077200" cy="5486400"/>
          </a:xfrm>
        </p:spPr>
        <p:txBody>
          <a:bodyPr/>
          <a:lstStyle/>
          <a:p>
            <a:r>
              <a:rPr lang="en-US" sz="2400" dirty="0" smtClean="0"/>
              <a:t>Collaboration between Municipal Corporation of Mumbai and CEHAT</a:t>
            </a:r>
          </a:p>
          <a:p>
            <a:r>
              <a:rPr lang="en-US" sz="2400" dirty="0" smtClean="0"/>
              <a:t>Hospital based crisis center, responding to domestic and sexual violence against women and children </a:t>
            </a:r>
          </a:p>
          <a:p>
            <a:r>
              <a:rPr lang="en-US" sz="2400" dirty="0" smtClean="0"/>
              <a:t>First Center at </a:t>
            </a:r>
            <a:r>
              <a:rPr lang="en-US" sz="2400" dirty="0" err="1" smtClean="0"/>
              <a:t>Bhabha</a:t>
            </a:r>
            <a:r>
              <a:rPr lang="en-US" sz="2400" dirty="0" smtClean="0"/>
              <a:t> hospital, Mumbai in 2001</a:t>
            </a:r>
          </a:p>
          <a:p>
            <a:r>
              <a:rPr lang="en-US" sz="2400" dirty="0" smtClean="0"/>
              <a:t>11 Units in and around Mumbai</a:t>
            </a:r>
          </a:p>
          <a:p>
            <a:r>
              <a:rPr lang="en-US" sz="2400" dirty="0" smtClean="0"/>
              <a:t>Referrals received through health care system, community, Awareness (IEC) material, ex-clients</a:t>
            </a:r>
          </a:p>
          <a:p>
            <a:r>
              <a:rPr lang="en-US" sz="2400" dirty="0" smtClean="0"/>
              <a:t>Providing counselling at the psycho-social and legal level and referring onto trained specialists. </a:t>
            </a:r>
          </a:p>
          <a:p>
            <a:r>
              <a:rPr lang="en-US" sz="2200" dirty="0" smtClean="0"/>
              <a:t>Challenges: Has to be included in the budget for sustainability, lack of coordination between Departments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933209-45CA-49C2-9D57-0707911A9D1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45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" y="202223"/>
            <a:ext cx="8119186" cy="6359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Way forward 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305800" cy="5715000"/>
          </a:xfrm>
        </p:spPr>
        <p:txBody>
          <a:bodyPr/>
          <a:lstStyle/>
          <a:p>
            <a:r>
              <a:rPr lang="en-US" sz="2400" dirty="0"/>
              <a:t>A</a:t>
            </a:r>
            <a:r>
              <a:rPr lang="en-US" sz="2400" dirty="0" smtClean="0"/>
              <a:t>wareness to all people in contact with children: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(parents and care givers, staff of educational and residential institutions,      </a:t>
            </a:r>
            <a:br>
              <a:rPr lang="en-US" sz="2000" dirty="0" smtClean="0"/>
            </a:br>
            <a:r>
              <a:rPr lang="en-US" sz="2000" dirty="0" smtClean="0"/>
              <a:t>   daycare facilities, hospitals, mental health professionals) </a:t>
            </a:r>
          </a:p>
          <a:p>
            <a:pPr lvl="1"/>
            <a:r>
              <a:rPr lang="en-US" sz="2000" dirty="0" smtClean="0"/>
              <a:t>To be aware of dynamics and prevalence of CSA</a:t>
            </a:r>
          </a:p>
          <a:p>
            <a:pPr lvl="1"/>
            <a:r>
              <a:rPr lang="en-US" sz="2000" dirty="0" smtClean="0"/>
              <a:t>To be able to detect signs and symptoms of CSA</a:t>
            </a:r>
          </a:p>
          <a:p>
            <a:pPr lvl="1"/>
            <a:r>
              <a:rPr lang="en-US" sz="2000" dirty="0" smtClean="0"/>
              <a:t>To know how to respond to sexual violence and reporting mechanisms </a:t>
            </a:r>
          </a:p>
          <a:p>
            <a:r>
              <a:rPr lang="en-US" sz="2400" dirty="0" smtClean="0"/>
              <a:t>Increase number of trained mental health professionals across the country</a:t>
            </a:r>
          </a:p>
          <a:p>
            <a:r>
              <a:rPr lang="en-US" sz="2400" dirty="0" smtClean="0"/>
              <a:t>Mandatory personal safety, sexuality and life skills education for children of all ages and caregivers </a:t>
            </a:r>
          </a:p>
          <a:p>
            <a:r>
              <a:rPr lang="en-US" sz="2400" dirty="0" smtClean="0"/>
              <a:t>Inclusion of child sexual abuse as a subject in medical, mental health and social work courses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933209-45CA-49C2-9D57-0707911A9D1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7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09FC3E-E190-4CFA-9798-BFC479CEE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652" y="2667000"/>
            <a:ext cx="6575165" cy="878498"/>
          </a:xfrm>
        </p:spPr>
        <p:txBody>
          <a:bodyPr>
            <a:normAutofit fontScale="90000"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1" dirty="0" smtClean="0">
                <a:solidFill>
                  <a:schemeClr val="tx1"/>
                </a:solidFill>
              </a:rPr>
              <a:t>Thank You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400" b="1" dirty="0">
                <a:solidFill>
                  <a:schemeClr val="tx1"/>
                </a:solidFill>
              </a:rPr>
              <a:t/>
            </a:r>
            <a:br>
              <a:rPr lang="en-GB" sz="24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Enfold Proactive Health Trust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 err="1">
                <a:solidFill>
                  <a:schemeClr val="tx1"/>
                </a:solidFill>
              </a:rPr>
              <a:t>enfold</a:t>
            </a:r>
            <a:r>
              <a:rPr lang="en-US" sz="2000" dirty="0" err="1">
                <a:solidFill>
                  <a:schemeClr val="tx1"/>
                </a:solidFill>
              </a:rPr>
              <a:t>india.org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+91 99000 94251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GB" sz="2400" b="1" dirty="0">
                <a:solidFill>
                  <a:schemeClr val="tx1"/>
                </a:solidFill>
              </a:rPr>
              <a:t/>
            </a:r>
            <a:br>
              <a:rPr lang="en-GB" sz="2400" b="1" dirty="0">
                <a:solidFill>
                  <a:schemeClr val="tx1"/>
                </a:solidFill>
              </a:rPr>
            </a:br>
            <a:r>
              <a:rPr lang="en-GB" sz="2250" b="1" u="sng" dirty="0">
                <a:solidFill>
                  <a:srgbClr val="943B91"/>
                </a:solidFill>
              </a:rPr>
              <a:t/>
            </a:r>
            <a:br>
              <a:rPr lang="en-GB" sz="2250" b="1" u="sng" dirty="0">
                <a:solidFill>
                  <a:srgbClr val="943B91"/>
                </a:solidFill>
              </a:rPr>
            </a:br>
            <a:r>
              <a:rPr lang="en-GB" sz="2000" b="1" u="sng" dirty="0">
                <a:solidFill>
                  <a:srgbClr val="943B91"/>
                </a:solidFill>
              </a:rPr>
              <a:t>Surakshith</a:t>
            </a:r>
            <a:r>
              <a:rPr lang="en-GB" sz="2000" b="1" dirty="0">
                <a:solidFill>
                  <a:srgbClr val="943B91"/>
                </a:solidFill>
              </a:rPr>
              <a:t> App: </a:t>
            </a:r>
            <a:br>
              <a:rPr lang="en-GB" sz="2000" b="1" dirty="0">
                <a:solidFill>
                  <a:srgbClr val="943B91"/>
                </a:solidFill>
              </a:rPr>
            </a:br>
            <a:r>
              <a:rPr lang="en-GB" sz="2000" b="1" dirty="0">
                <a:solidFill>
                  <a:srgbClr val="943B91"/>
                </a:solidFill>
              </a:rPr>
              <a:t>Information, stories on personal safety</a:t>
            </a:r>
            <a:br>
              <a:rPr lang="en-GB" sz="2000" b="1" dirty="0">
                <a:solidFill>
                  <a:srgbClr val="943B91"/>
                </a:solidFill>
              </a:rPr>
            </a:br>
            <a:r>
              <a:rPr lang="en-GB" sz="2000" b="1" dirty="0">
                <a:solidFill>
                  <a:srgbClr val="943B91"/>
                </a:solidFill>
              </a:rPr>
              <a:t> for children </a:t>
            </a:r>
            <a:br>
              <a:rPr lang="en-GB" sz="2000" b="1" dirty="0">
                <a:solidFill>
                  <a:srgbClr val="943B91"/>
                </a:solidFill>
              </a:rPr>
            </a:br>
            <a:r>
              <a:rPr lang="en-GB" sz="2000" b="1" dirty="0">
                <a:solidFill>
                  <a:srgbClr val="943B91"/>
                </a:solidFill>
              </a:rPr>
              <a:t/>
            </a:r>
            <a:br>
              <a:rPr lang="en-GB" sz="2000" b="1" dirty="0">
                <a:solidFill>
                  <a:srgbClr val="943B91"/>
                </a:solidFill>
              </a:rPr>
            </a:br>
            <a:r>
              <a:rPr lang="en-GB" sz="2000" b="1" dirty="0">
                <a:solidFill>
                  <a:srgbClr val="943B91"/>
                </a:solidFill>
              </a:rPr>
              <a:t> </a:t>
            </a:r>
            <a:r>
              <a:rPr lang="en-GB" sz="2000" b="1" u="sng" dirty="0">
                <a:solidFill>
                  <a:srgbClr val="943B91"/>
                </a:solidFill>
              </a:rPr>
              <a:t>Bal Suraksha </a:t>
            </a:r>
            <a:r>
              <a:rPr lang="en-GB" sz="2000" b="1" dirty="0">
                <a:solidFill>
                  <a:srgbClr val="943B91"/>
                </a:solidFill>
              </a:rPr>
              <a:t>App:</a:t>
            </a:r>
            <a:br>
              <a:rPr lang="en-GB" sz="2000" b="1" dirty="0">
                <a:solidFill>
                  <a:srgbClr val="943B91"/>
                </a:solidFill>
              </a:rPr>
            </a:br>
            <a:r>
              <a:rPr lang="en-GB" sz="2000" b="1" dirty="0">
                <a:solidFill>
                  <a:srgbClr val="943B91"/>
                </a:solidFill>
              </a:rPr>
              <a:t>Information on answering children’s questions, and managing CSA</a:t>
            </a:r>
            <a:br>
              <a:rPr lang="en-GB" sz="2000" b="1" dirty="0">
                <a:solidFill>
                  <a:srgbClr val="943B91"/>
                </a:solidFill>
              </a:rPr>
            </a:br>
            <a:r>
              <a:rPr lang="en-GB" sz="2000" b="1" dirty="0">
                <a:solidFill>
                  <a:srgbClr val="943B91"/>
                </a:solidFill>
              </a:rPr>
              <a:t/>
            </a:r>
            <a:br>
              <a:rPr lang="en-GB" sz="2000" b="1" dirty="0">
                <a:solidFill>
                  <a:srgbClr val="943B91"/>
                </a:solidFill>
              </a:rPr>
            </a:br>
            <a:r>
              <a:rPr lang="en-GB" sz="2000" b="1" u="sng" dirty="0" err="1">
                <a:solidFill>
                  <a:srgbClr val="943B91"/>
                </a:solidFill>
              </a:rPr>
              <a:t>Stri</a:t>
            </a:r>
            <a:r>
              <a:rPr lang="en-GB" sz="2000" b="1" u="sng" dirty="0">
                <a:solidFill>
                  <a:srgbClr val="943B91"/>
                </a:solidFill>
              </a:rPr>
              <a:t> Suraksha</a:t>
            </a:r>
            <a:r>
              <a:rPr lang="en-GB" sz="2000" b="1" dirty="0">
                <a:solidFill>
                  <a:srgbClr val="943B91"/>
                </a:solidFill>
              </a:rPr>
              <a:t> App:</a:t>
            </a:r>
            <a:br>
              <a:rPr lang="en-GB" sz="2000" b="1" dirty="0">
                <a:solidFill>
                  <a:srgbClr val="943B91"/>
                </a:solidFill>
              </a:rPr>
            </a:br>
            <a:r>
              <a:rPr lang="en-GB" sz="2000" b="1" dirty="0">
                <a:solidFill>
                  <a:srgbClr val="943B91"/>
                </a:solidFill>
              </a:rPr>
              <a:t>On crimes against women, </a:t>
            </a:r>
            <a:br>
              <a:rPr lang="en-GB" sz="2000" b="1" dirty="0">
                <a:solidFill>
                  <a:srgbClr val="943B91"/>
                </a:solidFill>
              </a:rPr>
            </a:br>
            <a:r>
              <a:rPr lang="en-GB" sz="2000" b="1" dirty="0">
                <a:solidFill>
                  <a:srgbClr val="943B91"/>
                </a:solidFill>
              </a:rPr>
              <a:t>laws, intervention and healing techniques</a:t>
            </a:r>
            <a:br>
              <a:rPr lang="en-GB" sz="2000" b="1" dirty="0">
                <a:solidFill>
                  <a:srgbClr val="943B91"/>
                </a:solidFill>
              </a:rPr>
            </a:br>
            <a:r>
              <a:rPr lang="en-GB" sz="2000" b="1" dirty="0">
                <a:solidFill>
                  <a:srgbClr val="943B91"/>
                </a:solidFill>
              </a:rPr>
              <a:t/>
            </a:r>
            <a:br>
              <a:rPr lang="en-GB" sz="2000" b="1" dirty="0">
                <a:solidFill>
                  <a:srgbClr val="943B91"/>
                </a:solidFill>
              </a:rPr>
            </a:br>
            <a:r>
              <a:rPr lang="en-GB" sz="2000" b="1" dirty="0">
                <a:solidFill>
                  <a:schemeClr val="tx1"/>
                </a:solidFill>
              </a:rPr>
              <a:t>All Apps in 11 languages, free on android</a:t>
            </a:r>
            <a:br>
              <a:rPr lang="en-GB" sz="2000" b="1" dirty="0">
                <a:solidFill>
                  <a:schemeClr val="tx1"/>
                </a:solidFill>
              </a:rPr>
            </a:b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434" name="Shape 43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51427" tIns="25706" rIns="51427" bIns="25706" rtlCol="0" anchor="ctr" anchorCtr="0">
            <a:noAutofit/>
          </a:bodyPr>
          <a:lstStyle/>
          <a:p>
            <a:pPr algn="l" defTabSz="685800">
              <a:buSzPct val="25000"/>
              <a:defRPr/>
            </a:pPr>
            <a:fld id="{00000000-1234-1234-1234-123412341234}" type="slidenum">
              <a:rPr lang="en-US" sz="1125" kern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pPr algn="l" defTabSz="685800">
                <a:buSzPct val="25000"/>
                <a:defRPr/>
              </a:pPr>
              <a:t>15</a:t>
            </a:fld>
            <a:endParaRPr lang="en-US" sz="1125" kern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7" name="Picture 6" descr="Pictur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765" y="2359094"/>
            <a:ext cx="1188722" cy="1186404"/>
          </a:xfrm>
          <a:prstGeom prst="rect">
            <a:avLst/>
          </a:prstGeom>
        </p:spPr>
      </p:pic>
      <p:pic>
        <p:nvPicPr>
          <p:cNvPr id="9" name="Picture 8" descr="Enfold Baal Suraksha.png">
            <a:extLst>
              <a:ext uri="{FF2B5EF4-FFF2-40B4-BE49-F238E27FC236}">
                <a16:creationId xmlns:a16="http://schemas.microsoft.com/office/drawing/2014/main" xmlns="" id="{18FEB821-AC1A-45D8-AB90-AE24A850352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9800" y="3106249"/>
            <a:ext cx="1229807" cy="12298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7CBA7D6-BA3E-4A8A-AF2D-71E8A855BE0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65" y="4343400"/>
            <a:ext cx="1310858" cy="131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01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 facts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933209-45CA-49C2-9D57-0707911A9D1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478056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0" y="13716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Population: 1400 million</a:t>
            </a:r>
          </a:p>
          <a:p>
            <a:r>
              <a:rPr lang="en-US" dirty="0" smtClean="0"/>
              <a:t>Children: 440 million</a:t>
            </a:r>
          </a:p>
          <a:p>
            <a:endParaRPr lang="en-US" dirty="0"/>
          </a:p>
          <a:p>
            <a:r>
              <a:rPr lang="en-US" dirty="0" smtClean="0"/>
              <a:t>Districts: 640</a:t>
            </a:r>
          </a:p>
          <a:p>
            <a:endParaRPr lang="en-US" dirty="0"/>
          </a:p>
          <a:p>
            <a:r>
              <a:rPr lang="en-US" dirty="0" smtClean="0"/>
              <a:t>Official Languages: 14</a:t>
            </a:r>
          </a:p>
          <a:p>
            <a:endParaRPr lang="en-US" dirty="0"/>
          </a:p>
          <a:p>
            <a:r>
              <a:rPr lang="en-US" dirty="0" smtClean="0"/>
              <a:t>Total languages and dialects spoken: 720</a:t>
            </a:r>
          </a:p>
          <a:p>
            <a:endParaRPr lang="en-US" dirty="0"/>
          </a:p>
          <a:p>
            <a:r>
              <a:rPr lang="en-US" dirty="0" smtClean="0"/>
              <a:t>Doctors vs population:</a:t>
            </a:r>
          </a:p>
          <a:p>
            <a:r>
              <a:rPr lang="en-US" dirty="0" smtClean="0"/>
              <a:t>1: </a:t>
            </a:r>
            <a:r>
              <a:rPr lang="en-US" dirty="0" smtClean="0"/>
              <a:t>1,000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0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+mj-lt"/>
              </a:rPr>
              <a:t>Change in laws</a:t>
            </a:r>
            <a:endParaRPr lang="en-US" sz="4000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Before 2012</a:t>
            </a:r>
          </a:p>
          <a:p>
            <a:pPr lvl="1"/>
            <a:r>
              <a:rPr lang="en-US" sz="2000" dirty="0" smtClean="0"/>
              <a:t>‘Rape’ or ’Sodomy’</a:t>
            </a:r>
          </a:p>
          <a:p>
            <a:pPr lvl="1"/>
            <a:r>
              <a:rPr lang="en-US" sz="2000" dirty="0" smtClean="0"/>
              <a:t>Only </a:t>
            </a:r>
            <a:r>
              <a:rPr lang="en-US" sz="2000" dirty="0" err="1" smtClean="0"/>
              <a:t>peno</a:t>
            </a:r>
            <a:r>
              <a:rPr lang="en-US" sz="2000" dirty="0" smtClean="0"/>
              <a:t>-vaginal </a:t>
            </a:r>
            <a:r>
              <a:rPr lang="en-US" sz="2000" dirty="0" smtClean="0"/>
              <a:t>or </a:t>
            </a:r>
            <a:r>
              <a:rPr lang="en-US" sz="2000" dirty="0" err="1" smtClean="0"/>
              <a:t>peno</a:t>
            </a:r>
            <a:r>
              <a:rPr lang="en-US" sz="2000" dirty="0" smtClean="0"/>
              <a:t>-anal</a:t>
            </a:r>
            <a:endParaRPr lang="en-US" sz="2000" dirty="0" smtClean="0"/>
          </a:p>
          <a:p>
            <a:pPr lvl="1"/>
            <a:r>
              <a:rPr lang="en-US" sz="2000" dirty="0" smtClean="0"/>
              <a:t>Non penile assault not considered</a:t>
            </a:r>
          </a:p>
          <a:p>
            <a:pPr lvl="1"/>
            <a:r>
              <a:rPr lang="en-US" sz="2000" dirty="0"/>
              <a:t>Male perpetrator only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Heavily dependent on medical opinion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Comments on ‘intact hymen’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Absence of medical injuries considered that sexual assault has not occurred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sz="2800" dirty="0" smtClean="0"/>
              <a:t>After 2012</a:t>
            </a:r>
          </a:p>
          <a:p>
            <a:pPr lvl="1"/>
            <a:r>
              <a:rPr lang="en-US" sz="2000" dirty="0" smtClean="0"/>
              <a:t>Any type of contact and noncontact sexual violence</a:t>
            </a:r>
          </a:p>
          <a:p>
            <a:pPr lvl="1"/>
            <a:r>
              <a:rPr lang="en-US" sz="2000" dirty="0" smtClean="0"/>
              <a:t>Any person perpetrator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Medical exam shows no injuries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Medical exam is often to reassure the victim/family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Importance of psychological care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Importance </a:t>
            </a:r>
            <a:r>
              <a:rPr lang="en-US" sz="2000" dirty="0" smtClean="0"/>
              <a:t>of </a:t>
            </a:r>
            <a:r>
              <a:rPr lang="en-US" sz="2000" dirty="0"/>
              <a:t>social support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2BCB5D1-8193-43D2-8625-A5629B70612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4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medical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Therapeutic: </a:t>
            </a:r>
          </a:p>
          <a:p>
            <a:pPr lvl="2"/>
            <a:r>
              <a:rPr lang="en-US" dirty="0" smtClean="0"/>
              <a:t>Trained doctors and nurses</a:t>
            </a:r>
          </a:p>
          <a:p>
            <a:pPr marL="571500" lvl="2"/>
            <a:r>
              <a:rPr lang="en-US" dirty="0"/>
              <a:t> </a:t>
            </a:r>
            <a:r>
              <a:rPr lang="en-US" dirty="0" smtClean="0"/>
              <a:t>     Accessible</a:t>
            </a:r>
          </a:p>
          <a:p>
            <a:r>
              <a:rPr lang="en-US" dirty="0" smtClean="0"/>
              <a:t>Medicolegal:</a:t>
            </a:r>
          </a:p>
          <a:p>
            <a:pPr lvl="2"/>
            <a:r>
              <a:rPr lang="en-US" dirty="0" smtClean="0"/>
              <a:t>Forensic examination on first contact and complete</a:t>
            </a:r>
          </a:p>
          <a:p>
            <a:r>
              <a:rPr lang="en-US" dirty="0" smtClean="0"/>
              <a:t>Ensuring dignity of the child</a:t>
            </a:r>
          </a:p>
          <a:p>
            <a:pPr lvl="2"/>
            <a:r>
              <a:rPr lang="en-US" dirty="0" smtClean="0"/>
              <a:t>Sensitivity</a:t>
            </a:r>
          </a:p>
          <a:p>
            <a:pPr lvl="2"/>
            <a:r>
              <a:rPr lang="en-US" dirty="0" smtClean="0"/>
              <a:t>Privacy and confidentiality</a:t>
            </a:r>
          </a:p>
          <a:p>
            <a:pPr lvl="2"/>
            <a:r>
              <a:rPr lang="en-US" dirty="0" smtClean="0"/>
              <a:t>Multidisciplinary team work</a:t>
            </a:r>
          </a:p>
          <a:p>
            <a:r>
              <a:rPr lang="en-US" dirty="0" smtClean="0"/>
              <a:t>Social awareness</a:t>
            </a:r>
          </a:p>
          <a:p>
            <a:pPr lvl="2"/>
            <a:r>
              <a:rPr lang="en-US" dirty="0" smtClean="0"/>
              <a:t>Community awareness programs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933209-45CA-49C2-9D57-0707911A9D1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115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services and the </a:t>
            </a:r>
            <a:r>
              <a:rPr lang="en-US" dirty="0" smtClean="0"/>
              <a:t>law: </a:t>
            </a:r>
            <a:r>
              <a:rPr lang="en-US" dirty="0" smtClean="0"/>
              <a:t>1/3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/>
              <a:t>Protection of Children from Sexual Offences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(POCSO) Act 2012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/>
              <a:t>Mandatory reporting of all sexual offences against </a:t>
            </a:r>
            <a:r>
              <a:rPr lang="en-US" dirty="0" smtClean="0"/>
              <a:t>children</a:t>
            </a:r>
          </a:p>
          <a:p>
            <a:pPr lvl="1"/>
            <a:r>
              <a:rPr lang="en-US" dirty="0" smtClean="0"/>
              <a:t>Punishment for non reporting</a:t>
            </a:r>
          </a:p>
          <a:p>
            <a:pPr lvl="1"/>
            <a:r>
              <a:rPr lang="en-US" dirty="0" smtClean="0"/>
              <a:t>Filing police report (FIR) </a:t>
            </a:r>
            <a:r>
              <a:rPr lang="en-US" dirty="0" smtClean="0"/>
              <a:t>mandatory</a:t>
            </a:r>
            <a:endParaRPr lang="en-US" dirty="0" smtClean="0"/>
          </a:p>
          <a:p>
            <a:pPr lvl="1"/>
            <a:r>
              <a:rPr lang="en-US" dirty="0" smtClean="0"/>
              <a:t>Setting up of Special </a:t>
            </a:r>
            <a:r>
              <a:rPr lang="en-US" dirty="0" smtClean="0"/>
              <a:t>Courts</a:t>
            </a:r>
            <a:endParaRPr lang="en-US" dirty="0" smtClean="0"/>
          </a:p>
          <a:p>
            <a:pPr lvl="1"/>
            <a:r>
              <a:rPr lang="en-US" dirty="0" smtClean="0"/>
              <a:t>Time bound trial and completion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Refusal by doctor to treat victim of sexual assault punishable with imprisonment of up to 1 year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933209-45CA-49C2-9D57-0707911A9D1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31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services and the </a:t>
            </a:r>
            <a:r>
              <a:rPr lang="en-US" dirty="0" smtClean="0"/>
              <a:t>law: </a:t>
            </a:r>
            <a:r>
              <a:rPr lang="en-US" dirty="0" smtClean="0"/>
              <a:t>2/3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1"/>
            <a:ext cx="8077200" cy="5257800"/>
          </a:xfrm>
        </p:spPr>
        <p:txBody>
          <a:bodyPr/>
          <a:lstStyle/>
          <a:p>
            <a:r>
              <a:rPr lang="en-US" dirty="0" smtClean="0"/>
              <a:t>Medical guidelines (Ministry of Health and </a:t>
            </a:r>
            <a:r>
              <a:rPr lang="en-US" dirty="0" smtClean="0"/>
              <a:t>Family Welfare)</a:t>
            </a:r>
            <a:endParaRPr lang="en-US" dirty="0" smtClean="0"/>
          </a:p>
          <a:p>
            <a:pPr lvl="1"/>
            <a:r>
              <a:rPr lang="en-US" dirty="0" smtClean="0"/>
              <a:t>For consent (&lt; 12 years/ &gt; 12 years/ parents)</a:t>
            </a:r>
          </a:p>
          <a:p>
            <a:pPr lvl="1"/>
            <a:r>
              <a:rPr lang="en-US" dirty="0"/>
              <a:t>For treatment</a:t>
            </a:r>
          </a:p>
          <a:p>
            <a:pPr lvl="1"/>
            <a:r>
              <a:rPr lang="en-US" dirty="0" smtClean="0"/>
              <a:t>For collecting forensic evidence</a:t>
            </a:r>
          </a:p>
          <a:p>
            <a:pPr lvl="1"/>
            <a:r>
              <a:rPr lang="en-US" dirty="0" smtClean="0"/>
              <a:t>For writing a medical opinion</a:t>
            </a:r>
          </a:p>
          <a:p>
            <a:r>
              <a:rPr lang="en-US" dirty="0" smtClean="0"/>
              <a:t>Criminal Procedure Code and Indian Penal Code</a:t>
            </a:r>
          </a:p>
          <a:p>
            <a:pPr lvl="1"/>
            <a:r>
              <a:rPr lang="en-US" dirty="0"/>
              <a:t>any registered medical practitioner to conduct </a:t>
            </a:r>
            <a:r>
              <a:rPr lang="en-US" dirty="0" smtClean="0"/>
              <a:t>med exam</a:t>
            </a:r>
          </a:p>
          <a:p>
            <a:pPr lvl="1"/>
            <a:r>
              <a:rPr lang="en-US" dirty="0"/>
              <a:t>All hospitals, government &amp; </a:t>
            </a:r>
            <a:r>
              <a:rPr lang="en-US" dirty="0" smtClean="0"/>
              <a:t>private </a:t>
            </a:r>
          </a:p>
          <a:p>
            <a:pPr lvl="1"/>
            <a:r>
              <a:rPr lang="en-US" dirty="0" smtClean="0"/>
              <a:t>Free emergency care to sexual assault victims</a:t>
            </a:r>
          </a:p>
          <a:p>
            <a:pPr lvl="1"/>
            <a:r>
              <a:rPr lang="en-US" dirty="0" smtClean="0"/>
              <a:t>Copy of medical report to </a:t>
            </a:r>
            <a:r>
              <a:rPr lang="en-US" dirty="0" smtClean="0"/>
              <a:t>child/family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933209-45CA-49C2-9D57-0707911A9D1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61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services and the </a:t>
            </a:r>
            <a:r>
              <a:rPr lang="en-US" dirty="0" smtClean="0"/>
              <a:t>law: </a:t>
            </a:r>
            <a:r>
              <a:rPr lang="en-US" dirty="0" smtClean="0"/>
              <a:t>3/3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077200" cy="52578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reatment of injuries</a:t>
            </a:r>
          </a:p>
          <a:p>
            <a:r>
              <a:rPr lang="en-US" dirty="0" smtClean="0"/>
              <a:t>Screening </a:t>
            </a:r>
            <a:r>
              <a:rPr lang="en-US" dirty="0"/>
              <a:t>for sexually transmitted </a:t>
            </a:r>
            <a:r>
              <a:rPr lang="en-US" dirty="0" smtClean="0"/>
              <a:t>diseases</a:t>
            </a:r>
          </a:p>
          <a:p>
            <a:r>
              <a:rPr lang="en-US" dirty="0" smtClean="0"/>
              <a:t>HIV post exposure prophylaxis</a:t>
            </a:r>
          </a:p>
          <a:p>
            <a:r>
              <a:rPr lang="en-US" dirty="0"/>
              <a:t>Emergency contraception </a:t>
            </a:r>
            <a:r>
              <a:rPr lang="en-US" dirty="0" smtClean="0"/>
              <a:t>(post pubertal girls)</a:t>
            </a:r>
          </a:p>
          <a:p>
            <a:r>
              <a:rPr lang="en-US" dirty="0" smtClean="0"/>
              <a:t>MTP Act </a:t>
            </a:r>
          </a:p>
          <a:p>
            <a:pPr marL="857250" lvl="2" indent="-342900">
              <a:buFont typeface="Wingdings" panose="05000000000000000000" pitchFamily="2" charset="2"/>
              <a:buChar char="Ø"/>
            </a:pPr>
            <a:r>
              <a:rPr lang="en-US" dirty="0" smtClean="0"/>
              <a:t>Right to health</a:t>
            </a:r>
          </a:p>
          <a:p>
            <a:pPr marL="857250" lvl="2" indent="-342900"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pregnancy is below </a:t>
            </a:r>
            <a:r>
              <a:rPr lang="en-US" dirty="0" smtClean="0"/>
              <a:t>20 weeks  gestation &amp; child under </a:t>
            </a:r>
            <a:r>
              <a:rPr lang="en-US" dirty="0" smtClean="0"/>
              <a:t>12 years, </a:t>
            </a:r>
            <a:r>
              <a:rPr lang="en-US" dirty="0" smtClean="0"/>
              <a:t>parents’ consent sufficient. </a:t>
            </a:r>
          </a:p>
          <a:p>
            <a:pPr marL="857250" lvl="2" indent="-342900">
              <a:buFont typeface="Wingdings" panose="05000000000000000000" pitchFamily="2" charset="2"/>
              <a:buChar char="Ø"/>
            </a:pPr>
            <a:r>
              <a:rPr lang="en-US" dirty="0" smtClean="0"/>
              <a:t>If pregnancy is </a:t>
            </a:r>
            <a:r>
              <a:rPr lang="en-US" dirty="0" smtClean="0"/>
              <a:t>between 12 </a:t>
            </a:r>
            <a:r>
              <a:rPr lang="en-US" dirty="0" smtClean="0"/>
              <a:t>to 20 </a:t>
            </a:r>
            <a:r>
              <a:rPr lang="en-US" dirty="0" smtClean="0"/>
              <a:t>weeks, medical opinion of 2 doctors sufficient for termination </a:t>
            </a:r>
            <a:endParaRPr lang="en-US" dirty="0" smtClean="0"/>
          </a:p>
          <a:p>
            <a:pPr marL="857250" lvl="2" indent="-342900"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pregnancy </a:t>
            </a:r>
            <a:r>
              <a:rPr lang="en-US" dirty="0" smtClean="0"/>
              <a:t>beyond </a:t>
            </a:r>
            <a:r>
              <a:rPr lang="en-US" dirty="0"/>
              <a:t>20 </a:t>
            </a:r>
            <a:r>
              <a:rPr lang="en-US" dirty="0" smtClean="0"/>
              <a:t>weeks, permission </a:t>
            </a:r>
            <a:r>
              <a:rPr lang="en-US" dirty="0"/>
              <a:t>required from High Court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933209-45CA-49C2-9D57-0707911A9D1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90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" y="202223"/>
            <a:ext cx="8119186" cy="818539"/>
          </a:xfrm>
        </p:spPr>
        <p:txBody>
          <a:bodyPr/>
          <a:lstStyle/>
          <a:p>
            <a:r>
              <a:rPr lang="en-US" dirty="0" smtClean="0"/>
              <a:t>Current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305800" cy="5562600"/>
          </a:xfrm>
        </p:spPr>
        <p:txBody>
          <a:bodyPr/>
          <a:lstStyle/>
          <a:p>
            <a:r>
              <a:rPr lang="en-US" dirty="0" smtClean="0"/>
              <a:t>Existing medical infrastructure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istance to quality medical care in </a:t>
            </a:r>
            <a:r>
              <a:rPr lang="en-US" dirty="0"/>
              <a:t>rural </a:t>
            </a:r>
            <a:r>
              <a:rPr lang="en-US" dirty="0" smtClean="0"/>
              <a:t>India</a:t>
            </a:r>
          </a:p>
          <a:p>
            <a:pPr lvl="1"/>
            <a:r>
              <a:rPr lang="en-US" dirty="0" smtClean="0"/>
              <a:t>Huge volume of cases at medical facilities </a:t>
            </a:r>
          </a:p>
          <a:p>
            <a:pPr lvl="1"/>
            <a:r>
              <a:rPr lang="en-US" dirty="0" smtClean="0"/>
              <a:t>Coordination between responders like police, emergency medical services, child protection services </a:t>
            </a:r>
          </a:p>
          <a:p>
            <a:pPr lvl="1"/>
            <a:r>
              <a:rPr lang="en-US" dirty="0" smtClean="0"/>
              <a:t>Lack of training on nature of samples to be collected based on history of abuse</a:t>
            </a:r>
          </a:p>
          <a:p>
            <a:r>
              <a:rPr lang="en-US" dirty="0" smtClean="0"/>
              <a:t>Trials rely heavily on medical opinions and forensic reports; no medical evidence in most cases.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933209-45CA-49C2-9D57-0707911A9D1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08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Challenges: </a:t>
            </a:r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Medical and nursing curriculum needs an upgrade</a:t>
            </a:r>
          </a:p>
          <a:p>
            <a:r>
              <a:rPr lang="en-US" sz="3000" dirty="0" smtClean="0"/>
              <a:t>Training in forensic </a:t>
            </a:r>
            <a:r>
              <a:rPr lang="en-US" sz="3000" dirty="0" smtClean="0"/>
              <a:t>examination </a:t>
            </a:r>
            <a:r>
              <a:rPr lang="en-US" sz="3000" dirty="0" smtClean="0"/>
              <a:t>inadequate</a:t>
            </a:r>
            <a:endParaRPr lang="en-US" sz="3000" dirty="0" smtClean="0"/>
          </a:p>
          <a:p>
            <a:r>
              <a:rPr lang="en-US" sz="3000" dirty="0" smtClean="0"/>
              <a:t>On-going training </a:t>
            </a:r>
            <a:r>
              <a:rPr lang="en-US" sz="3000" dirty="0" smtClean="0"/>
              <a:t>in interviewing a child </a:t>
            </a:r>
            <a:r>
              <a:rPr lang="en-US" sz="3000" dirty="0" smtClean="0"/>
              <a:t>and history taking</a:t>
            </a:r>
            <a:endParaRPr lang="en-US" sz="3000" dirty="0" smtClean="0"/>
          </a:p>
          <a:p>
            <a:r>
              <a:rPr lang="en-US" sz="3000" dirty="0" smtClean="0"/>
              <a:t>In districts availability of staff 24/7</a:t>
            </a:r>
            <a:endParaRPr lang="en-US" sz="3000" dirty="0" smtClean="0"/>
          </a:p>
          <a:p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933209-45CA-49C2-9D57-0707911A9D1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11355"/>
      </p:ext>
    </p:extLst>
  </p:cSld>
  <p:clrMapOvr>
    <a:masterClrMapping/>
  </p:clrMapOvr>
</p:sld>
</file>

<file path=ppt/theme/theme1.xml><?xml version="1.0" encoding="utf-8"?>
<a:theme xmlns:a="http://schemas.openxmlformats.org/drawingml/2006/main" name="enfold 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5373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enfold template</Template>
  <TotalTime>8073</TotalTime>
  <Words>829</Words>
  <Application>Microsoft Macintosh PowerPoint</Application>
  <PresentationFormat>On-screen Show (4:3)</PresentationFormat>
  <Paragraphs>161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Cabin</vt:lpstr>
      <vt:lpstr>Calibri</vt:lpstr>
      <vt:lpstr>Gill Sans MT</vt:lpstr>
      <vt:lpstr>Times New Roman</vt:lpstr>
      <vt:lpstr>Wingdings</vt:lpstr>
      <vt:lpstr>Arial</vt:lpstr>
      <vt:lpstr>enfold template</vt:lpstr>
      <vt:lpstr>   Medical services in sexual abuse cases in India: Strengths and weaknesses  Presented by Kushi Kushalappa ISPCAN 2018</vt:lpstr>
      <vt:lpstr>India facts</vt:lpstr>
      <vt:lpstr>Change in laws</vt:lpstr>
      <vt:lpstr>Effective medical services</vt:lpstr>
      <vt:lpstr>Medical services and the law: 1/3</vt:lpstr>
      <vt:lpstr>Medical services and the law: 2/3</vt:lpstr>
      <vt:lpstr>Medical services and the law: 3/3</vt:lpstr>
      <vt:lpstr>Current situation</vt:lpstr>
      <vt:lpstr>Challenges: personnel</vt:lpstr>
      <vt:lpstr>Challenges: infrastructure</vt:lpstr>
      <vt:lpstr>One stop centers</vt:lpstr>
      <vt:lpstr>Collaborative Child Response Units (CCRUs)</vt:lpstr>
      <vt:lpstr>Dilaasa center, Mumbai</vt:lpstr>
      <vt:lpstr>Way forward …</vt:lpstr>
      <vt:lpstr> Thank You  Enfold Proactive Health Trust enfoldindia.org  +91 99000 94251    Surakshith App:  Information, stories on personal safety  for children    Bal Suraksha App: Information on answering children’s questions, and managing CSA  Stri Suraksha App: On crimes against women,  laws, intervention and healing techniques  All Apps in 11 languages, free on android 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Enfold Proactive Health Trust</dc:title>
  <dc:creator>Gunjan Narang</dc:creator>
  <cp:lastModifiedBy>Microsoft Office User</cp:lastModifiedBy>
  <cp:revision>84</cp:revision>
  <dcterms:created xsi:type="dcterms:W3CDTF">2017-05-24T06:29:17Z</dcterms:created>
  <dcterms:modified xsi:type="dcterms:W3CDTF">2018-09-02T14:14:41Z</dcterms:modified>
</cp:coreProperties>
</file>